
<file path=[Content_Types].xml><?xml version="1.0" encoding="utf-8"?>
<Types xmlns="http://schemas.openxmlformats.org/package/2006/content-types">
  <Default Extension="jfif" ContentType="image/jpeg"/>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
  </p:notesMasterIdLst>
  <p:sldIdLst>
    <p:sldId id="284" r:id="rId2"/>
    <p:sldId id="285" r:id="rId3"/>
    <p:sldId id="286" r:id="rId4"/>
    <p:sldId id="287" r:id="rId5"/>
    <p:sldId id="288" r:id="rId6"/>
    <p:sldId id="289" r:id="rId7"/>
    <p:sldId id="290" r:id="rId8"/>
    <p:sldId id="291" r:id="rId9"/>
    <p:sldId id="294" r:id="rId10"/>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2C9BD"/>
    <a:srgbClr val="FF5969"/>
    <a:srgbClr val="00A0A8"/>
    <a:srgbClr val="5D7373"/>
    <a:srgbClr val="52CBBE"/>
    <a:srgbClr val="FEC630"/>
    <a:srgbClr val="F0EEF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25AB87D-8276-4AFA-B619-3E9E5E74521E}" v="373" dt="2021-07-13T11:25:18.80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741" autoAdjust="0"/>
    <p:restoredTop sz="83543" autoAdjust="0"/>
  </p:normalViewPr>
  <p:slideViewPr>
    <p:cSldViewPr snapToGrid="0">
      <p:cViewPr varScale="1">
        <p:scale>
          <a:sx n="69" d="100"/>
          <a:sy n="69" d="100"/>
        </p:scale>
        <p:origin x="2366"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17" Type="http://schemas.microsoft.com/office/2015/10/relationships/revisionInfo" Target="revisionInfo.xml"/><Relationship Id="rId2" Type="http://schemas.openxmlformats.org/officeDocument/2006/relationships/slide" Target="slides/slide1.xml"/><Relationship Id="rId16"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egha" userId="45a3e980fd913c52" providerId="LiveId" clId="{A25AB87D-8276-4AFA-B619-3E9E5E74521E}"/>
    <pc:docChg chg="undo redo custSel addSld delSld modSld sldOrd">
      <pc:chgData name="megha" userId="45a3e980fd913c52" providerId="LiveId" clId="{A25AB87D-8276-4AFA-B619-3E9E5E74521E}" dt="2021-07-13T11:27:56.008" v="10691" actId="14100"/>
      <pc:docMkLst>
        <pc:docMk/>
      </pc:docMkLst>
      <pc:sldChg chg="addSp delSp modSp del mod modNotesTx">
        <pc:chgData name="megha" userId="45a3e980fd913c52" providerId="LiveId" clId="{A25AB87D-8276-4AFA-B619-3E9E5E74521E}" dt="2021-07-13T08:02:06.042" v="8740" actId="2696"/>
        <pc:sldMkLst>
          <pc:docMk/>
          <pc:sldMk cId="758661002" sldId="264"/>
        </pc:sldMkLst>
        <pc:spChg chg="mod">
          <ac:chgData name="megha" userId="45a3e980fd913c52" providerId="LiveId" clId="{A25AB87D-8276-4AFA-B619-3E9E5E74521E}" dt="2021-07-12T15:10:15.985" v="4268" actId="14100"/>
          <ac:spMkLst>
            <pc:docMk/>
            <pc:sldMk cId="758661002" sldId="264"/>
            <ac:spMk id="21" creationId="{7AC43ACA-5000-40E2-80D3-19833F9F1A3F}"/>
          </ac:spMkLst>
        </pc:spChg>
        <pc:spChg chg="mod">
          <ac:chgData name="megha" userId="45a3e980fd913c52" providerId="LiveId" clId="{A25AB87D-8276-4AFA-B619-3E9E5E74521E}" dt="2021-07-12T15:10:22.610" v="4269" actId="14100"/>
          <ac:spMkLst>
            <pc:docMk/>
            <pc:sldMk cId="758661002" sldId="264"/>
            <ac:spMk id="26" creationId="{63328131-EC42-4D6D-A247-91FD3D23E58C}"/>
          </ac:spMkLst>
        </pc:spChg>
        <pc:spChg chg="mod">
          <ac:chgData name="megha" userId="45a3e980fd913c52" providerId="LiveId" clId="{A25AB87D-8276-4AFA-B619-3E9E5E74521E}" dt="2021-07-12T16:19:59.435" v="4531" actId="20577"/>
          <ac:spMkLst>
            <pc:docMk/>
            <pc:sldMk cId="758661002" sldId="264"/>
            <ac:spMk id="27" creationId="{3A728384-87ED-4E87-8F78-97EB653FDC67}"/>
          </ac:spMkLst>
        </pc:spChg>
        <pc:spChg chg="mod">
          <ac:chgData name="megha" userId="45a3e980fd913c52" providerId="LiveId" clId="{A25AB87D-8276-4AFA-B619-3E9E5E74521E}" dt="2021-07-12T15:10:27.135" v="4270" actId="14100"/>
          <ac:spMkLst>
            <pc:docMk/>
            <pc:sldMk cId="758661002" sldId="264"/>
            <ac:spMk id="31" creationId="{1BC0F905-3F71-4932-B130-39D508C4D117}"/>
          </ac:spMkLst>
        </pc:spChg>
        <pc:spChg chg="mod">
          <ac:chgData name="megha" userId="45a3e980fd913c52" providerId="LiveId" clId="{A25AB87D-8276-4AFA-B619-3E9E5E74521E}" dt="2021-07-12T17:13:54.750" v="4984" actId="20577"/>
          <ac:spMkLst>
            <pc:docMk/>
            <pc:sldMk cId="758661002" sldId="264"/>
            <ac:spMk id="32" creationId="{93EC5869-A976-4328-A864-2BB04E7E7BFC}"/>
          </ac:spMkLst>
        </pc:spChg>
        <pc:spChg chg="mod">
          <ac:chgData name="megha" userId="45a3e980fd913c52" providerId="LiveId" clId="{A25AB87D-8276-4AFA-B619-3E9E5E74521E}" dt="2021-07-12T15:10:31.010" v="4271" actId="14100"/>
          <ac:spMkLst>
            <pc:docMk/>
            <pc:sldMk cId="758661002" sldId="264"/>
            <ac:spMk id="36" creationId="{9DBAEDD6-7153-4AFF-BDC7-5A225B4B5642}"/>
          </ac:spMkLst>
        </pc:spChg>
        <pc:spChg chg="mod">
          <ac:chgData name="megha" userId="45a3e980fd913c52" providerId="LiveId" clId="{A25AB87D-8276-4AFA-B619-3E9E5E74521E}" dt="2021-07-12T19:23:15.229" v="7449" actId="20577"/>
          <ac:spMkLst>
            <pc:docMk/>
            <pc:sldMk cId="758661002" sldId="264"/>
            <ac:spMk id="37" creationId="{12F9D37B-DE70-4087-8A7F-BBA0BAF5B6CF}"/>
          </ac:spMkLst>
        </pc:spChg>
        <pc:spChg chg="mod">
          <ac:chgData name="megha" userId="45a3e980fd913c52" providerId="LiveId" clId="{A25AB87D-8276-4AFA-B619-3E9E5E74521E}" dt="2021-07-12T15:10:35.666" v="4272" actId="14100"/>
          <ac:spMkLst>
            <pc:docMk/>
            <pc:sldMk cId="758661002" sldId="264"/>
            <ac:spMk id="42" creationId="{DA27D1F1-923F-4591-A07A-39E775B734F9}"/>
          </ac:spMkLst>
        </pc:spChg>
        <pc:spChg chg="mod">
          <ac:chgData name="megha" userId="45a3e980fd913c52" providerId="LiveId" clId="{A25AB87D-8276-4AFA-B619-3E9E5E74521E}" dt="2021-07-12T15:10:43.142" v="4273" actId="14100"/>
          <ac:spMkLst>
            <pc:docMk/>
            <pc:sldMk cId="758661002" sldId="264"/>
            <ac:spMk id="47" creationId="{30105858-8A3E-4676-96A7-18C1A74E36F4}"/>
          </ac:spMkLst>
        </pc:spChg>
        <pc:spChg chg="mod">
          <ac:chgData name="megha" userId="45a3e980fd913c52" providerId="LiveId" clId="{A25AB87D-8276-4AFA-B619-3E9E5E74521E}" dt="2021-07-12T15:05:50.542" v="4226" actId="20577"/>
          <ac:spMkLst>
            <pc:docMk/>
            <pc:sldMk cId="758661002" sldId="264"/>
            <ac:spMk id="48" creationId="{8A634BD7-1512-45B6-AFE4-1EEA636625CB}"/>
          </ac:spMkLst>
        </pc:spChg>
        <pc:spChg chg="mod topLvl">
          <ac:chgData name="megha" userId="45a3e980fd913c52" providerId="LiveId" clId="{A25AB87D-8276-4AFA-B619-3E9E5E74521E}" dt="2021-07-12T15:19:47.620" v="4320" actId="1076"/>
          <ac:spMkLst>
            <pc:docMk/>
            <pc:sldMk cId="758661002" sldId="264"/>
            <ac:spMk id="61" creationId="{5FEC1D68-242A-4291-A00E-D273B42A9ED9}"/>
          </ac:spMkLst>
        </pc:spChg>
        <pc:spChg chg="del mod">
          <ac:chgData name="megha" userId="45a3e980fd913c52" providerId="LiveId" clId="{A25AB87D-8276-4AFA-B619-3E9E5E74521E}" dt="2021-07-12T15:18:14.620" v="4306" actId="21"/>
          <ac:spMkLst>
            <pc:docMk/>
            <pc:sldMk cId="758661002" sldId="264"/>
            <ac:spMk id="62" creationId="{3A83DC27-4EDA-4DE0-AA76-15D4485AB2CE}"/>
          </ac:spMkLst>
        </pc:spChg>
        <pc:spChg chg="del mod topLvl">
          <ac:chgData name="megha" userId="45a3e980fd913c52" providerId="LiveId" clId="{A25AB87D-8276-4AFA-B619-3E9E5E74521E}" dt="2021-07-12T15:19:38.211" v="4318" actId="21"/>
          <ac:spMkLst>
            <pc:docMk/>
            <pc:sldMk cId="758661002" sldId="264"/>
            <ac:spMk id="63" creationId="{96F352B3-B1A4-406D-8FD2-F5D724024BE8}"/>
          </ac:spMkLst>
        </pc:spChg>
        <pc:spChg chg="add mod">
          <ac:chgData name="megha" userId="45a3e980fd913c52" providerId="LiveId" clId="{A25AB87D-8276-4AFA-B619-3E9E5E74521E}" dt="2021-07-12T15:20:06.460" v="4322" actId="207"/>
          <ac:spMkLst>
            <pc:docMk/>
            <pc:sldMk cId="758661002" sldId="264"/>
            <ac:spMk id="65" creationId="{D4F05F72-EBAD-4D4E-867A-834C49B0A6DE}"/>
          </ac:spMkLst>
        </pc:spChg>
        <pc:spChg chg="add mod">
          <ac:chgData name="megha" userId="45a3e980fd913c52" providerId="LiveId" clId="{A25AB87D-8276-4AFA-B619-3E9E5E74521E}" dt="2021-07-12T15:21:29.042" v="4363" actId="1076"/>
          <ac:spMkLst>
            <pc:docMk/>
            <pc:sldMk cId="758661002" sldId="264"/>
            <ac:spMk id="66" creationId="{142A9C1C-139C-46B9-A05D-25675E14D150}"/>
          </ac:spMkLst>
        </pc:spChg>
        <pc:grpChg chg="add del mod">
          <ac:chgData name="megha" userId="45a3e980fd913c52" providerId="LiveId" clId="{A25AB87D-8276-4AFA-B619-3E9E5E74521E}" dt="2021-07-12T15:19:38.211" v="4318" actId="21"/>
          <ac:grpSpMkLst>
            <pc:docMk/>
            <pc:sldMk cId="758661002" sldId="264"/>
            <ac:grpSpMk id="60" creationId="{DBE7A9A6-DEA6-4073-808E-87B05CFEB637}"/>
          </ac:grpSpMkLst>
        </pc:grpChg>
        <pc:picChg chg="mod">
          <ac:chgData name="megha" userId="45a3e980fd913c52" providerId="LiveId" clId="{A25AB87D-8276-4AFA-B619-3E9E5E74521E}" dt="2021-07-12T15:10:46.908" v="4274" actId="1076"/>
          <ac:picMkLst>
            <pc:docMk/>
            <pc:sldMk cId="758661002" sldId="264"/>
            <ac:picMk id="49" creationId="{F08704A4-CABE-4989-8BF7-C10A6BB40ED9}"/>
          </ac:picMkLst>
        </pc:picChg>
        <pc:picChg chg="del mod">
          <ac:chgData name="megha" userId="45a3e980fd913c52" providerId="LiveId" clId="{A25AB87D-8276-4AFA-B619-3E9E5E74521E}" dt="2021-07-12T15:19:14.954" v="4316" actId="21"/>
          <ac:picMkLst>
            <pc:docMk/>
            <pc:sldMk cId="758661002" sldId="264"/>
            <ac:picMk id="64" creationId="{38289595-B8CD-450F-9A05-AA3AAEA19C93}"/>
          </ac:picMkLst>
        </pc:picChg>
        <pc:picChg chg="add mod">
          <ac:chgData name="megha" userId="45a3e980fd913c52" providerId="LiveId" clId="{A25AB87D-8276-4AFA-B619-3E9E5E74521E}" dt="2021-07-12T15:22:12.390" v="4366" actId="1076"/>
          <ac:picMkLst>
            <pc:docMk/>
            <pc:sldMk cId="758661002" sldId="264"/>
            <ac:picMk id="67" creationId="{3B2D4C2D-679F-47D9-8D2D-8009F31D94E2}"/>
          </ac:picMkLst>
        </pc:picChg>
      </pc:sldChg>
      <pc:sldChg chg="addSp delSp modSp del mod delAnim modAnim modNotesTx">
        <pc:chgData name="megha" userId="45a3e980fd913c52" providerId="LiveId" clId="{A25AB87D-8276-4AFA-B619-3E9E5E74521E}" dt="2021-07-13T08:02:54.623" v="8751" actId="2696"/>
        <pc:sldMkLst>
          <pc:docMk/>
          <pc:sldMk cId="2001706127" sldId="268"/>
        </pc:sldMkLst>
        <pc:spChg chg="add mod">
          <ac:chgData name="megha" userId="45a3e980fd913c52" providerId="LiveId" clId="{A25AB87D-8276-4AFA-B619-3E9E5E74521E}" dt="2021-07-12T15:11:42.356" v="4277" actId="1076"/>
          <ac:spMkLst>
            <pc:docMk/>
            <pc:sldMk cId="2001706127" sldId="268"/>
            <ac:spMk id="41" creationId="{70B9BEB1-FE7E-4085-86B2-E2EF917D8707}"/>
          </ac:spMkLst>
        </pc:spChg>
        <pc:spChg chg="add mod">
          <ac:chgData name="megha" userId="45a3e980fd913c52" providerId="LiveId" clId="{A25AB87D-8276-4AFA-B619-3E9E5E74521E}" dt="2021-07-12T15:13:00.813" v="4279" actId="1076"/>
          <ac:spMkLst>
            <pc:docMk/>
            <pc:sldMk cId="2001706127" sldId="268"/>
            <ac:spMk id="42" creationId="{2A22BD10-8AA0-4169-B256-05967CE9752C}"/>
          </ac:spMkLst>
        </pc:spChg>
        <pc:spChg chg="mod ord topLvl">
          <ac:chgData name="megha" userId="45a3e980fd913c52" providerId="LiveId" clId="{A25AB87D-8276-4AFA-B619-3E9E5E74521E}" dt="2021-07-12T15:31:28.862" v="4446" actId="14100"/>
          <ac:spMkLst>
            <pc:docMk/>
            <pc:sldMk cId="2001706127" sldId="268"/>
            <ac:spMk id="45" creationId="{DF8E9C42-323C-4AEA-8706-E04ACA674067}"/>
          </ac:spMkLst>
        </pc:spChg>
        <pc:spChg chg="del mod">
          <ac:chgData name="megha" userId="45a3e980fd913c52" providerId="LiveId" clId="{A25AB87D-8276-4AFA-B619-3E9E5E74521E}" dt="2021-07-12T15:23:23.138" v="4369" actId="21"/>
          <ac:spMkLst>
            <pc:docMk/>
            <pc:sldMk cId="2001706127" sldId="268"/>
            <ac:spMk id="46" creationId="{D623F105-EDDE-4A26-A268-7521D927E610}"/>
          </ac:spMkLst>
        </pc:spChg>
        <pc:spChg chg="del mod topLvl">
          <ac:chgData name="megha" userId="45a3e980fd913c52" providerId="LiveId" clId="{A25AB87D-8276-4AFA-B619-3E9E5E74521E}" dt="2021-07-12T15:24:09.922" v="4375" actId="21"/>
          <ac:spMkLst>
            <pc:docMk/>
            <pc:sldMk cId="2001706127" sldId="268"/>
            <ac:spMk id="47" creationId="{47D479B0-0069-4351-87CB-4C3809811489}"/>
          </ac:spMkLst>
        </pc:spChg>
        <pc:spChg chg="add mod ord">
          <ac:chgData name="megha" userId="45a3e980fd913c52" providerId="LiveId" clId="{A25AB87D-8276-4AFA-B619-3E9E5E74521E}" dt="2021-07-12T15:31:54.565" v="4448" actId="207"/>
          <ac:spMkLst>
            <pc:docMk/>
            <pc:sldMk cId="2001706127" sldId="268"/>
            <ac:spMk id="49" creationId="{879A1A4C-CAC6-4FC6-B1EE-7767713CF098}"/>
          </ac:spMkLst>
        </pc:spChg>
        <pc:spChg chg="del">
          <ac:chgData name="megha" userId="45a3e980fd913c52" providerId="LiveId" clId="{A25AB87D-8276-4AFA-B619-3E9E5E74521E}" dt="2021-07-12T15:25:06.633" v="4382" actId="21"/>
          <ac:spMkLst>
            <pc:docMk/>
            <pc:sldMk cId="2001706127" sldId="268"/>
            <ac:spMk id="57" creationId="{35DBD2B9-E73C-4AE9-91C9-698379867E98}"/>
          </ac:spMkLst>
        </pc:spChg>
        <pc:spChg chg="mod">
          <ac:chgData name="megha" userId="45a3e980fd913c52" providerId="LiveId" clId="{A25AB87D-8276-4AFA-B619-3E9E5E74521E}" dt="2021-07-12T15:02:52.605" v="4023" actId="20577"/>
          <ac:spMkLst>
            <pc:docMk/>
            <pc:sldMk cId="2001706127" sldId="268"/>
            <ac:spMk id="58" creationId="{CD6BDC4B-8313-4203-9F42-C28AC214EB64}"/>
          </ac:spMkLst>
        </pc:spChg>
        <pc:spChg chg="del">
          <ac:chgData name="megha" userId="45a3e980fd913c52" providerId="LiveId" clId="{A25AB87D-8276-4AFA-B619-3E9E5E74521E}" dt="2021-07-12T15:25:01.999" v="4381" actId="21"/>
          <ac:spMkLst>
            <pc:docMk/>
            <pc:sldMk cId="2001706127" sldId="268"/>
            <ac:spMk id="62" creationId="{0D3F9516-66C4-44E6-9877-6C0374B5112C}"/>
          </ac:spMkLst>
        </pc:spChg>
        <pc:spChg chg="del">
          <ac:chgData name="megha" userId="45a3e980fd913c52" providerId="LiveId" clId="{A25AB87D-8276-4AFA-B619-3E9E5E74521E}" dt="2021-07-12T15:24:54.328" v="4380" actId="21"/>
          <ac:spMkLst>
            <pc:docMk/>
            <pc:sldMk cId="2001706127" sldId="268"/>
            <ac:spMk id="67" creationId="{3ED749F6-F5EB-48BD-A697-16D473CCCFE8}"/>
          </ac:spMkLst>
        </pc:spChg>
        <pc:spChg chg="del mod topLvl">
          <ac:chgData name="megha" userId="45a3e980fd913c52" providerId="LiveId" clId="{A25AB87D-8276-4AFA-B619-3E9E5E74521E}" dt="2021-07-12T15:30:55.389" v="4438" actId="21"/>
          <ac:spMkLst>
            <pc:docMk/>
            <pc:sldMk cId="2001706127" sldId="268"/>
            <ac:spMk id="72" creationId="{3278AF09-2D0C-4E81-816C-BC1D04E40DC2}"/>
          </ac:spMkLst>
        </pc:spChg>
        <pc:spChg chg="del">
          <ac:chgData name="megha" userId="45a3e980fd913c52" providerId="LiveId" clId="{A25AB87D-8276-4AFA-B619-3E9E5E74521E}" dt="2021-07-12T15:24:43.681" v="4379" actId="21"/>
          <ac:spMkLst>
            <pc:docMk/>
            <pc:sldMk cId="2001706127" sldId="268"/>
            <ac:spMk id="73" creationId="{AC2E1C67-7A8F-4EB5-AB00-3C754858084E}"/>
          </ac:spMkLst>
        </pc:spChg>
        <pc:spChg chg="del">
          <ac:chgData name="megha" userId="45a3e980fd913c52" providerId="LiveId" clId="{A25AB87D-8276-4AFA-B619-3E9E5E74521E}" dt="2021-07-12T15:28:26.743" v="4420" actId="21"/>
          <ac:spMkLst>
            <pc:docMk/>
            <pc:sldMk cId="2001706127" sldId="268"/>
            <ac:spMk id="74" creationId="{67795C74-0308-4781-BEE6-B62AE6D17152}"/>
          </ac:spMkLst>
        </pc:spChg>
        <pc:spChg chg="del mod topLvl">
          <ac:chgData name="megha" userId="45a3e980fd913c52" providerId="LiveId" clId="{A25AB87D-8276-4AFA-B619-3E9E5E74521E}" dt="2021-07-12T15:31:02.436" v="4439" actId="21"/>
          <ac:spMkLst>
            <pc:docMk/>
            <pc:sldMk cId="2001706127" sldId="268"/>
            <ac:spMk id="77" creationId="{FA696B4D-5BCF-47C3-8B8C-BE87154A63B4}"/>
          </ac:spMkLst>
        </pc:spChg>
        <pc:spChg chg="del">
          <ac:chgData name="megha" userId="45a3e980fd913c52" providerId="LiveId" clId="{A25AB87D-8276-4AFA-B619-3E9E5E74521E}" dt="2021-07-12T15:24:33.728" v="4378" actId="21"/>
          <ac:spMkLst>
            <pc:docMk/>
            <pc:sldMk cId="2001706127" sldId="268"/>
            <ac:spMk id="78" creationId="{BAAA7B45-7DAF-4C4D-A930-ABA45AC955DD}"/>
          </ac:spMkLst>
        </pc:spChg>
        <pc:spChg chg="del mod">
          <ac:chgData name="megha" userId="45a3e980fd913c52" providerId="LiveId" clId="{A25AB87D-8276-4AFA-B619-3E9E5E74521E}" dt="2021-07-12T15:26:04.757" v="4386" actId="21"/>
          <ac:spMkLst>
            <pc:docMk/>
            <pc:sldMk cId="2001706127" sldId="268"/>
            <ac:spMk id="79" creationId="{701F5CFD-7EE1-475C-A36F-330184D5C6EC}"/>
          </ac:spMkLst>
        </pc:spChg>
        <pc:spChg chg="mod">
          <ac:chgData name="megha" userId="45a3e980fd913c52" providerId="LiveId" clId="{A25AB87D-8276-4AFA-B619-3E9E5E74521E}" dt="2021-07-12T12:45:53.805" v="2268" actId="20577"/>
          <ac:spMkLst>
            <pc:docMk/>
            <pc:sldMk cId="2001706127" sldId="268"/>
            <ac:spMk id="83" creationId="{A94C4F95-2EDE-46B0-8B26-C72D6D3C8DB3}"/>
          </ac:spMkLst>
        </pc:spChg>
        <pc:spChg chg="del">
          <ac:chgData name="megha" userId="45a3e980fd913c52" providerId="LiveId" clId="{A25AB87D-8276-4AFA-B619-3E9E5E74521E}" dt="2021-07-12T10:12:50.177" v="50" actId="21"/>
          <ac:spMkLst>
            <pc:docMk/>
            <pc:sldMk cId="2001706127" sldId="268"/>
            <ac:spMk id="84" creationId="{7DC9F996-36A0-4A1D-8C4B-F6DAF0FDA7C8}"/>
          </ac:spMkLst>
        </pc:spChg>
        <pc:spChg chg="mod">
          <ac:chgData name="megha" userId="45a3e980fd913c52" providerId="LiveId" clId="{A25AB87D-8276-4AFA-B619-3E9E5E74521E}" dt="2021-07-12T10:37:35.933" v="692" actId="1076"/>
          <ac:spMkLst>
            <pc:docMk/>
            <pc:sldMk cId="2001706127" sldId="268"/>
            <ac:spMk id="85" creationId="{9EDE56FF-3E69-4484-9673-AC7FA14D3D89}"/>
          </ac:spMkLst>
        </pc:spChg>
        <pc:spChg chg="mod">
          <ac:chgData name="megha" userId="45a3e980fd913c52" providerId="LiveId" clId="{A25AB87D-8276-4AFA-B619-3E9E5E74521E}" dt="2021-07-12T13:24:01.783" v="2424" actId="20577"/>
          <ac:spMkLst>
            <pc:docMk/>
            <pc:sldMk cId="2001706127" sldId="268"/>
            <ac:spMk id="86" creationId="{944799B2-E7B9-4C01-A37D-BB60C6C75D12}"/>
          </ac:spMkLst>
        </pc:spChg>
        <pc:spChg chg="add mod">
          <ac:chgData name="megha" userId="45a3e980fd913c52" providerId="LiveId" clId="{A25AB87D-8276-4AFA-B619-3E9E5E74521E}" dt="2021-07-12T15:26:37.820" v="4393"/>
          <ac:spMkLst>
            <pc:docMk/>
            <pc:sldMk cId="2001706127" sldId="268"/>
            <ac:spMk id="87" creationId="{0474C1B8-9A4D-4EDC-8869-E810F7754D14}"/>
          </ac:spMkLst>
        </pc:spChg>
        <pc:spChg chg="add mod">
          <ac:chgData name="megha" userId="45a3e980fd913c52" providerId="LiveId" clId="{A25AB87D-8276-4AFA-B619-3E9E5E74521E}" dt="2021-07-12T16:19:48.275" v="4516" actId="20577"/>
          <ac:spMkLst>
            <pc:docMk/>
            <pc:sldMk cId="2001706127" sldId="268"/>
            <ac:spMk id="88" creationId="{BABA31AA-67BD-42E2-A486-EA89B3F21B91}"/>
          </ac:spMkLst>
        </pc:spChg>
        <pc:spChg chg="add mod">
          <ac:chgData name="megha" userId="45a3e980fd913c52" providerId="LiveId" clId="{A25AB87D-8276-4AFA-B619-3E9E5E74521E}" dt="2021-07-12T17:11:45.580" v="4820" actId="20577"/>
          <ac:spMkLst>
            <pc:docMk/>
            <pc:sldMk cId="2001706127" sldId="268"/>
            <ac:spMk id="90" creationId="{7C83C0A2-4A36-49E1-94FC-80ED84B8B830}"/>
          </ac:spMkLst>
        </pc:spChg>
        <pc:spChg chg="add mod">
          <ac:chgData name="megha" userId="45a3e980fd913c52" providerId="LiveId" clId="{A25AB87D-8276-4AFA-B619-3E9E5E74521E}" dt="2021-07-12T15:33:07.736" v="4455" actId="14100"/>
          <ac:spMkLst>
            <pc:docMk/>
            <pc:sldMk cId="2001706127" sldId="268"/>
            <ac:spMk id="91" creationId="{AA1D4034-6F6D-4CE3-96BA-2291DFB082F3}"/>
          </ac:spMkLst>
        </pc:spChg>
        <pc:spChg chg="add mod">
          <ac:chgData name="megha" userId="45a3e980fd913c52" providerId="LiveId" clId="{A25AB87D-8276-4AFA-B619-3E9E5E74521E}" dt="2021-07-12T15:33:50.619" v="4459" actId="207"/>
          <ac:spMkLst>
            <pc:docMk/>
            <pc:sldMk cId="2001706127" sldId="268"/>
            <ac:spMk id="92" creationId="{49CB63F6-120A-4C65-99A1-2BDEF44AB9A7}"/>
          </ac:spMkLst>
        </pc:spChg>
        <pc:spChg chg="add mod">
          <ac:chgData name="megha" userId="45a3e980fd913c52" providerId="LiveId" clId="{A25AB87D-8276-4AFA-B619-3E9E5E74521E}" dt="2021-07-12T18:08:08.414" v="6161" actId="20577"/>
          <ac:spMkLst>
            <pc:docMk/>
            <pc:sldMk cId="2001706127" sldId="268"/>
            <ac:spMk id="93" creationId="{422D75F1-8D22-4145-AA81-0CD87FDDD5E8}"/>
          </ac:spMkLst>
        </pc:spChg>
        <pc:spChg chg="add mod">
          <ac:chgData name="megha" userId="45a3e980fd913c52" providerId="LiveId" clId="{A25AB87D-8276-4AFA-B619-3E9E5E74521E}" dt="2021-07-12T15:34:28.655" v="4464" actId="1076"/>
          <ac:spMkLst>
            <pc:docMk/>
            <pc:sldMk cId="2001706127" sldId="268"/>
            <ac:spMk id="94" creationId="{0803A79C-5A54-4EFD-B7B7-3BCE5AE04CD7}"/>
          </ac:spMkLst>
        </pc:spChg>
        <pc:spChg chg="add mod">
          <ac:chgData name="megha" userId="45a3e980fd913c52" providerId="LiveId" clId="{A25AB87D-8276-4AFA-B619-3E9E5E74521E}" dt="2021-07-12T15:35:20.794" v="4467" actId="207"/>
          <ac:spMkLst>
            <pc:docMk/>
            <pc:sldMk cId="2001706127" sldId="268"/>
            <ac:spMk id="95" creationId="{DBCE5C3F-2D55-4A90-8D02-05990EFB681E}"/>
          </ac:spMkLst>
        </pc:spChg>
        <pc:spChg chg="add mod">
          <ac:chgData name="megha" userId="45a3e980fd913c52" providerId="LiveId" clId="{A25AB87D-8276-4AFA-B619-3E9E5E74521E}" dt="2021-07-12T18:21:27.522" v="6283" actId="20577"/>
          <ac:spMkLst>
            <pc:docMk/>
            <pc:sldMk cId="2001706127" sldId="268"/>
            <ac:spMk id="96" creationId="{A13CF096-1F78-45CE-A2BC-8637231402B8}"/>
          </ac:spMkLst>
        </pc:spChg>
        <pc:spChg chg="add mod">
          <ac:chgData name="megha" userId="45a3e980fd913c52" providerId="LiveId" clId="{A25AB87D-8276-4AFA-B619-3E9E5E74521E}" dt="2021-07-12T16:17:36.451" v="4473" actId="1076"/>
          <ac:spMkLst>
            <pc:docMk/>
            <pc:sldMk cId="2001706127" sldId="268"/>
            <ac:spMk id="97" creationId="{606A19C6-A476-4A2D-B765-D7310074F0A7}"/>
          </ac:spMkLst>
        </pc:spChg>
        <pc:spChg chg="add mod">
          <ac:chgData name="megha" userId="45a3e980fd913c52" providerId="LiveId" clId="{A25AB87D-8276-4AFA-B619-3E9E5E74521E}" dt="2021-07-12T16:22:00.088" v="4540" actId="207"/>
          <ac:spMkLst>
            <pc:docMk/>
            <pc:sldMk cId="2001706127" sldId="268"/>
            <ac:spMk id="98" creationId="{4A937F43-8849-4D01-ACFC-DD0DEF5244FE}"/>
          </ac:spMkLst>
        </pc:spChg>
        <pc:spChg chg="add mod">
          <ac:chgData name="megha" userId="45a3e980fd913c52" providerId="LiveId" clId="{A25AB87D-8276-4AFA-B619-3E9E5E74521E}" dt="2021-07-12T16:23:26.124" v="4581" actId="20577"/>
          <ac:spMkLst>
            <pc:docMk/>
            <pc:sldMk cId="2001706127" sldId="268"/>
            <ac:spMk id="99" creationId="{D4B38336-F66E-4966-A40F-C69A10F2D7E3}"/>
          </ac:spMkLst>
        </pc:spChg>
        <pc:spChg chg="add mod">
          <ac:chgData name="megha" userId="45a3e980fd913c52" providerId="LiveId" clId="{A25AB87D-8276-4AFA-B619-3E9E5E74521E}" dt="2021-07-12T16:22:11.492" v="4541" actId="14100"/>
          <ac:spMkLst>
            <pc:docMk/>
            <pc:sldMk cId="2001706127" sldId="268"/>
            <ac:spMk id="100" creationId="{B13758B0-9411-49E4-A01B-048008314080}"/>
          </ac:spMkLst>
        </pc:spChg>
        <pc:spChg chg="add del mod">
          <ac:chgData name="megha" userId="45a3e980fd913c52" providerId="LiveId" clId="{A25AB87D-8276-4AFA-B619-3E9E5E74521E}" dt="2021-07-12T16:22:26.371" v="4545" actId="21"/>
          <ac:spMkLst>
            <pc:docMk/>
            <pc:sldMk cId="2001706127" sldId="268"/>
            <ac:spMk id="101" creationId="{104A0CFE-55FC-485D-9E58-CD65DA355CC7}"/>
          </ac:spMkLst>
        </pc:spChg>
        <pc:spChg chg="add mod">
          <ac:chgData name="megha" userId="45a3e980fd913c52" providerId="LiveId" clId="{A25AB87D-8276-4AFA-B619-3E9E5E74521E}" dt="2021-07-12T16:22:47.431" v="4547" actId="1076"/>
          <ac:spMkLst>
            <pc:docMk/>
            <pc:sldMk cId="2001706127" sldId="268"/>
            <ac:spMk id="102" creationId="{E35BE7C0-966F-4F8D-974D-BD7118F33C83}"/>
          </ac:spMkLst>
        </pc:spChg>
        <pc:spChg chg="add mod">
          <ac:chgData name="megha" userId="45a3e980fd913c52" providerId="LiveId" clId="{A25AB87D-8276-4AFA-B619-3E9E5E74521E}" dt="2021-07-12T16:23:09.103" v="4549" actId="1076"/>
          <ac:spMkLst>
            <pc:docMk/>
            <pc:sldMk cId="2001706127" sldId="268"/>
            <ac:spMk id="103" creationId="{598E4D23-C5B0-4C97-9597-D18191BE79D7}"/>
          </ac:spMkLst>
        </pc:spChg>
        <pc:grpChg chg="add mod">
          <ac:chgData name="megha" userId="45a3e980fd913c52" providerId="LiveId" clId="{A25AB87D-8276-4AFA-B619-3E9E5E74521E}" dt="2021-07-13T02:26:02.141" v="8295" actId="164"/>
          <ac:grpSpMkLst>
            <pc:docMk/>
            <pc:sldMk cId="2001706127" sldId="268"/>
            <ac:grpSpMk id="2" creationId="{0D41E43C-FE11-4A8E-89E9-7440930D60EB}"/>
          </ac:grpSpMkLst>
        </pc:grpChg>
        <pc:grpChg chg="add del mod">
          <ac:chgData name="megha" userId="45a3e980fd913c52" providerId="LiveId" clId="{A25AB87D-8276-4AFA-B619-3E9E5E74521E}" dt="2021-07-12T15:24:09.922" v="4375" actId="21"/>
          <ac:grpSpMkLst>
            <pc:docMk/>
            <pc:sldMk cId="2001706127" sldId="268"/>
            <ac:grpSpMk id="44" creationId="{B4AB2A3E-F63F-41EC-9AAE-EC72B2EB2C45}"/>
          </ac:grpSpMkLst>
        </pc:grpChg>
        <pc:grpChg chg="del mod">
          <ac:chgData name="megha" userId="45a3e980fd913c52" providerId="LiveId" clId="{A25AB87D-8276-4AFA-B619-3E9E5E74521E}" dt="2021-07-12T15:11:08.256" v="4275" actId="21"/>
          <ac:grpSpMkLst>
            <pc:docMk/>
            <pc:sldMk cId="2001706127" sldId="268"/>
            <ac:grpSpMk id="50" creationId="{066ACF4C-6F8C-46FC-8362-2E05C90EEAFA}"/>
          </ac:grpSpMkLst>
        </pc:grpChg>
        <pc:grpChg chg="del mod">
          <ac:chgData name="megha" userId="45a3e980fd913c52" providerId="LiveId" clId="{A25AB87D-8276-4AFA-B619-3E9E5E74521E}" dt="2021-07-12T15:28:21.593" v="4419" actId="21"/>
          <ac:grpSpMkLst>
            <pc:docMk/>
            <pc:sldMk cId="2001706127" sldId="268"/>
            <ac:grpSpMk id="60" creationId="{BC916508-F80D-434E-B066-812949E5DB94}"/>
          </ac:grpSpMkLst>
        </pc:grpChg>
        <pc:grpChg chg="del mod">
          <ac:chgData name="megha" userId="45a3e980fd913c52" providerId="LiveId" clId="{A25AB87D-8276-4AFA-B619-3E9E5E74521E}" dt="2021-07-12T15:28:17.725" v="4418" actId="21"/>
          <ac:grpSpMkLst>
            <pc:docMk/>
            <pc:sldMk cId="2001706127" sldId="268"/>
            <ac:grpSpMk id="65" creationId="{92B7020D-701A-4EE7-BDA2-CD171993C203}"/>
          </ac:grpSpMkLst>
        </pc:grpChg>
        <pc:grpChg chg="del mod ord">
          <ac:chgData name="megha" userId="45a3e980fd913c52" providerId="LiveId" clId="{A25AB87D-8276-4AFA-B619-3E9E5E74521E}" dt="2021-07-12T15:29:49.741" v="4432" actId="21"/>
          <ac:grpSpMkLst>
            <pc:docMk/>
            <pc:sldMk cId="2001706127" sldId="268"/>
            <ac:grpSpMk id="71" creationId="{20422D8F-B19E-425C-93A8-F750F60A06A7}"/>
          </ac:grpSpMkLst>
        </pc:grpChg>
        <pc:grpChg chg="add del mod">
          <ac:chgData name="megha" userId="45a3e980fd913c52" providerId="LiveId" clId="{A25AB87D-8276-4AFA-B619-3E9E5E74521E}" dt="2021-07-12T15:26:51.998" v="4396" actId="21"/>
          <ac:grpSpMkLst>
            <pc:docMk/>
            <pc:sldMk cId="2001706127" sldId="268"/>
            <ac:grpSpMk id="76" creationId="{C1D48DDF-B760-4AB3-A520-29238CC2C408}"/>
          </ac:grpSpMkLst>
        </pc:grpChg>
        <pc:grpChg chg="mod">
          <ac:chgData name="megha" userId="45a3e980fd913c52" providerId="LiveId" clId="{A25AB87D-8276-4AFA-B619-3E9E5E74521E}" dt="2021-07-13T02:26:02.141" v="8295" actId="164"/>
          <ac:grpSpMkLst>
            <pc:docMk/>
            <pc:sldMk cId="2001706127" sldId="268"/>
            <ac:grpSpMk id="82" creationId="{A14E1B91-C212-4889-8705-49BCDB383225}"/>
          </ac:grpSpMkLst>
        </pc:grpChg>
        <pc:picChg chg="add del mod">
          <ac:chgData name="megha" userId="45a3e980fd913c52" providerId="LiveId" clId="{A25AB87D-8276-4AFA-B619-3E9E5E74521E}" dt="2021-07-12T13:04:52.573" v="2269" actId="21"/>
          <ac:picMkLst>
            <pc:docMk/>
            <pc:sldMk cId="2001706127" sldId="268"/>
            <ac:picMk id="2" creationId="{DE237711-0D5A-439C-BD22-B3975DCDD8A1}"/>
          </ac:picMkLst>
        </pc:picChg>
        <pc:picChg chg="add mod">
          <ac:chgData name="megha" userId="45a3e980fd913c52" providerId="LiveId" clId="{A25AB87D-8276-4AFA-B619-3E9E5E74521E}" dt="2021-07-13T02:26:02.141" v="8295" actId="164"/>
          <ac:picMkLst>
            <pc:docMk/>
            <pc:sldMk cId="2001706127" sldId="268"/>
            <ac:picMk id="3" creationId="{EF18B6B6-5786-4FD1-B91B-4C0B27538AA9}"/>
          </ac:picMkLst>
        </pc:picChg>
        <pc:picChg chg="add del mod">
          <ac:chgData name="megha" userId="45a3e980fd913c52" providerId="LiveId" clId="{A25AB87D-8276-4AFA-B619-3E9E5E74521E}" dt="2021-07-12T16:23:31.066" v="4582" actId="21"/>
          <ac:picMkLst>
            <pc:docMk/>
            <pc:sldMk cId="2001706127" sldId="268"/>
            <ac:picMk id="43" creationId="{04FCE791-243B-47EC-AF4D-2CBC15229FBD}"/>
          </ac:picMkLst>
        </pc:picChg>
        <pc:picChg chg="del mod">
          <ac:chgData name="megha" userId="45a3e980fd913c52" providerId="LiveId" clId="{A25AB87D-8276-4AFA-B619-3E9E5E74521E}" dt="2021-07-12T15:23:54.397" v="4373" actId="21"/>
          <ac:picMkLst>
            <pc:docMk/>
            <pc:sldMk cId="2001706127" sldId="268"/>
            <ac:picMk id="48" creationId="{82DC27FA-46A9-4BF9-BEE6-66BF5A7D874E}"/>
          </ac:picMkLst>
        </pc:picChg>
        <pc:picChg chg="del topLvl">
          <ac:chgData name="megha" userId="45a3e980fd913c52" providerId="LiveId" clId="{A25AB87D-8276-4AFA-B619-3E9E5E74521E}" dt="2021-07-12T15:29:49.741" v="4432" actId="21"/>
          <ac:picMkLst>
            <pc:docMk/>
            <pc:sldMk cId="2001706127" sldId="268"/>
            <ac:picMk id="75" creationId="{45C46027-B464-4ADA-A3B8-14FF4471BA1E}"/>
          </ac:picMkLst>
        </pc:picChg>
        <pc:picChg chg="del mod topLvl">
          <ac:chgData name="megha" userId="45a3e980fd913c52" providerId="LiveId" clId="{A25AB87D-8276-4AFA-B619-3E9E5E74521E}" dt="2021-07-12T15:26:51.998" v="4396" actId="21"/>
          <ac:picMkLst>
            <pc:docMk/>
            <pc:sldMk cId="2001706127" sldId="268"/>
            <ac:picMk id="80" creationId="{B9F42291-FBD0-4239-8D69-22035DCB4AE6}"/>
          </ac:picMkLst>
        </pc:picChg>
        <pc:picChg chg="del">
          <ac:chgData name="megha" userId="45a3e980fd913c52" providerId="LiveId" clId="{A25AB87D-8276-4AFA-B619-3E9E5E74521E}" dt="2021-07-12T12:39:03.067" v="2216" actId="21"/>
          <ac:picMkLst>
            <pc:docMk/>
            <pc:sldMk cId="2001706127" sldId="268"/>
            <ac:picMk id="81" creationId="{9FF904C5-2C25-4A4D-AFDC-CFEB74230605}"/>
          </ac:picMkLst>
        </pc:picChg>
        <pc:picChg chg="add mod">
          <ac:chgData name="megha" userId="45a3e980fd913c52" providerId="LiveId" clId="{A25AB87D-8276-4AFA-B619-3E9E5E74521E}" dt="2021-07-12T15:27:33.150" v="4401" actId="1076"/>
          <ac:picMkLst>
            <pc:docMk/>
            <pc:sldMk cId="2001706127" sldId="268"/>
            <ac:picMk id="89" creationId="{01925295-323E-4617-8C8C-060CF3A18C05}"/>
          </ac:picMkLst>
        </pc:picChg>
        <pc:picChg chg="add mod">
          <ac:chgData name="megha" userId="45a3e980fd913c52" providerId="LiveId" clId="{A25AB87D-8276-4AFA-B619-3E9E5E74521E}" dt="2021-07-12T16:23:36.591" v="4583"/>
          <ac:picMkLst>
            <pc:docMk/>
            <pc:sldMk cId="2001706127" sldId="268"/>
            <ac:picMk id="104" creationId="{F41B39D8-1E36-43A3-95FA-033F577E9100}"/>
          </ac:picMkLst>
        </pc:picChg>
        <pc:picChg chg="add mod">
          <ac:chgData name="megha" userId="45a3e980fd913c52" providerId="LiveId" clId="{A25AB87D-8276-4AFA-B619-3E9E5E74521E}" dt="2021-07-12T16:23:51.155" v="4586" actId="1076"/>
          <ac:picMkLst>
            <pc:docMk/>
            <pc:sldMk cId="2001706127" sldId="268"/>
            <ac:picMk id="105" creationId="{C53602A4-23D4-4C63-89EF-7FC926C91228}"/>
          </ac:picMkLst>
        </pc:picChg>
      </pc:sldChg>
      <pc:sldChg chg="addSp delSp modSp del mod modAnim modNotesTx">
        <pc:chgData name="megha" userId="45a3e980fd913c52" providerId="LiveId" clId="{A25AB87D-8276-4AFA-B619-3E9E5E74521E}" dt="2021-07-13T08:02:51.469" v="8750" actId="2696"/>
        <pc:sldMkLst>
          <pc:docMk/>
          <pc:sldMk cId="1396948566" sldId="269"/>
        </pc:sldMkLst>
        <pc:spChg chg="del">
          <ac:chgData name="megha" userId="45a3e980fd913c52" providerId="LiveId" clId="{A25AB87D-8276-4AFA-B619-3E9E5E74521E}" dt="2021-07-12T16:25:03.429" v="4587" actId="21"/>
          <ac:spMkLst>
            <pc:docMk/>
            <pc:sldMk cId="1396948566" sldId="269"/>
            <ac:spMk id="36" creationId="{2151F346-69C6-4F86-BC1F-C57BA2384CC6}"/>
          </ac:spMkLst>
        </pc:spChg>
        <pc:spChg chg="del mod">
          <ac:chgData name="megha" userId="45a3e980fd913c52" providerId="LiveId" clId="{A25AB87D-8276-4AFA-B619-3E9E5E74521E}" dt="2021-07-12T16:27:15.015" v="4610" actId="21"/>
          <ac:spMkLst>
            <pc:docMk/>
            <pc:sldMk cId="1396948566" sldId="269"/>
            <ac:spMk id="40" creationId="{405DAC1A-9BF8-460E-8D8B-77BFB6B27FF9}"/>
          </ac:spMkLst>
        </pc:spChg>
        <pc:spChg chg="mod">
          <ac:chgData name="megha" userId="45a3e980fd913c52" providerId="LiveId" clId="{A25AB87D-8276-4AFA-B619-3E9E5E74521E}" dt="2021-07-12T16:27:09.750" v="4609" actId="1076"/>
          <ac:spMkLst>
            <pc:docMk/>
            <pc:sldMk cId="1396948566" sldId="269"/>
            <ac:spMk id="41" creationId="{90DCA374-CD21-448B-8791-8A04A9A9A552}"/>
          </ac:spMkLst>
        </pc:spChg>
        <pc:spChg chg="del">
          <ac:chgData name="megha" userId="45a3e980fd913c52" providerId="LiveId" clId="{A25AB87D-8276-4AFA-B619-3E9E5E74521E}" dt="2021-07-12T16:30:17.932" v="4625" actId="21"/>
          <ac:spMkLst>
            <pc:docMk/>
            <pc:sldMk cId="1396948566" sldId="269"/>
            <ac:spMk id="45" creationId="{71A8923D-952E-459F-92C0-CCE4C5E45F88}"/>
          </ac:spMkLst>
        </pc:spChg>
        <pc:spChg chg="del mod">
          <ac:chgData name="megha" userId="45a3e980fd913c52" providerId="LiveId" clId="{A25AB87D-8276-4AFA-B619-3E9E5E74521E}" dt="2021-07-12T16:32:04.742" v="4634" actId="21"/>
          <ac:spMkLst>
            <pc:docMk/>
            <pc:sldMk cId="1396948566" sldId="269"/>
            <ac:spMk id="61" creationId="{0EC534E4-9356-455E-B64C-F4371FF7A377}"/>
          </ac:spMkLst>
        </pc:spChg>
        <pc:spChg chg="del mod">
          <ac:chgData name="megha" userId="45a3e980fd913c52" providerId="LiveId" clId="{A25AB87D-8276-4AFA-B619-3E9E5E74521E}" dt="2021-07-12T16:29:55.282" v="4621" actId="21"/>
          <ac:spMkLst>
            <pc:docMk/>
            <pc:sldMk cId="1396948566" sldId="269"/>
            <ac:spMk id="62" creationId="{FFAB60C7-ED65-4103-ADE4-523814514B12}"/>
          </ac:spMkLst>
        </pc:spChg>
        <pc:spChg chg="mod">
          <ac:chgData name="megha" userId="45a3e980fd913c52" providerId="LiveId" clId="{A25AB87D-8276-4AFA-B619-3E9E5E74521E}" dt="2021-07-12T15:17:18.309" v="4302"/>
          <ac:spMkLst>
            <pc:docMk/>
            <pc:sldMk cId="1396948566" sldId="269"/>
            <ac:spMk id="63" creationId="{12B5D963-F9A2-4643-8EF9-422364EFC6FD}"/>
          </ac:spMkLst>
        </pc:spChg>
        <pc:spChg chg="add mod ord">
          <ac:chgData name="megha" userId="45a3e980fd913c52" providerId="LiveId" clId="{A25AB87D-8276-4AFA-B619-3E9E5E74521E}" dt="2021-07-12T16:25:47.774" v="4591" actId="167"/>
          <ac:spMkLst>
            <pc:docMk/>
            <pc:sldMk cId="1396948566" sldId="269"/>
            <ac:spMk id="65" creationId="{E1CF7C8C-9F2D-4E92-AD9F-6CB809AEA2FD}"/>
          </ac:spMkLst>
        </pc:spChg>
        <pc:spChg chg="add mod">
          <ac:chgData name="megha" userId="45a3e980fd913c52" providerId="LiveId" clId="{A25AB87D-8276-4AFA-B619-3E9E5E74521E}" dt="2021-07-12T16:26:29.875" v="4606" actId="20577"/>
          <ac:spMkLst>
            <pc:docMk/>
            <pc:sldMk cId="1396948566" sldId="269"/>
            <ac:spMk id="66" creationId="{97CD79E8-50F7-4092-8CA5-8AB43C360AE6}"/>
          </ac:spMkLst>
        </pc:spChg>
        <pc:spChg chg="add del mod">
          <ac:chgData name="megha" userId="45a3e980fd913c52" providerId="LiveId" clId="{A25AB87D-8276-4AFA-B619-3E9E5E74521E}" dt="2021-07-12T16:27:35.159" v="4613" actId="21"/>
          <ac:spMkLst>
            <pc:docMk/>
            <pc:sldMk cId="1396948566" sldId="269"/>
            <ac:spMk id="67" creationId="{BF5B0B87-DB40-4268-AABB-69EBB3F25989}"/>
          </ac:spMkLst>
        </pc:spChg>
        <pc:spChg chg="add mod">
          <ac:chgData name="megha" userId="45a3e980fd913c52" providerId="LiveId" clId="{A25AB87D-8276-4AFA-B619-3E9E5E74521E}" dt="2021-07-12T16:28:07.550" v="4616" actId="207"/>
          <ac:spMkLst>
            <pc:docMk/>
            <pc:sldMk cId="1396948566" sldId="269"/>
            <ac:spMk id="68" creationId="{93F29510-2423-469B-AAD3-44E393FCCEE5}"/>
          </ac:spMkLst>
        </pc:spChg>
        <pc:spChg chg="add mod">
          <ac:chgData name="megha" userId="45a3e980fd913c52" providerId="LiveId" clId="{A25AB87D-8276-4AFA-B619-3E9E5E74521E}" dt="2021-07-12T16:29:04.914" v="4618" actId="1076"/>
          <ac:spMkLst>
            <pc:docMk/>
            <pc:sldMk cId="1396948566" sldId="269"/>
            <ac:spMk id="69" creationId="{68E79EB1-F3F1-49D0-893C-9443BC336379}"/>
          </ac:spMkLst>
        </pc:spChg>
        <pc:spChg chg="add del mod">
          <ac:chgData name="megha" userId="45a3e980fd913c52" providerId="LiveId" clId="{A25AB87D-8276-4AFA-B619-3E9E5E74521E}" dt="2021-07-12T16:30:34.792" v="4628" actId="21"/>
          <ac:spMkLst>
            <pc:docMk/>
            <pc:sldMk cId="1396948566" sldId="269"/>
            <ac:spMk id="71" creationId="{62B3E434-8B10-4DC0-AF83-2B13EACB73F2}"/>
          </ac:spMkLst>
        </pc:spChg>
        <pc:spChg chg="add mod ord">
          <ac:chgData name="megha" userId="45a3e980fd913c52" providerId="LiveId" clId="{A25AB87D-8276-4AFA-B619-3E9E5E74521E}" dt="2021-07-12T16:31:35.115" v="4633" actId="167"/>
          <ac:spMkLst>
            <pc:docMk/>
            <pc:sldMk cId="1396948566" sldId="269"/>
            <ac:spMk id="72" creationId="{1AAE844F-804A-42CB-8318-EAD9A272AE2E}"/>
          </ac:spMkLst>
        </pc:spChg>
        <pc:spChg chg="add mod">
          <ac:chgData name="megha" userId="45a3e980fd913c52" providerId="LiveId" clId="{A25AB87D-8276-4AFA-B619-3E9E5E74521E}" dt="2021-07-12T16:32:59.400" v="4641" actId="207"/>
          <ac:spMkLst>
            <pc:docMk/>
            <pc:sldMk cId="1396948566" sldId="269"/>
            <ac:spMk id="73" creationId="{5C19B799-D541-40DA-8DB0-6BFC74DAA67F}"/>
          </ac:spMkLst>
        </pc:spChg>
        <pc:spChg chg="mod">
          <ac:chgData name="megha" userId="45a3e980fd913c52" providerId="LiveId" clId="{A25AB87D-8276-4AFA-B619-3E9E5E74521E}" dt="2021-07-12T16:33:09.374" v="4642"/>
          <ac:spMkLst>
            <pc:docMk/>
            <pc:sldMk cId="1396948566" sldId="269"/>
            <ac:spMk id="75" creationId="{94D3AB0F-A91C-459D-A2E2-1E44FA0A9219}"/>
          </ac:spMkLst>
        </pc:spChg>
        <pc:spChg chg="mod">
          <ac:chgData name="megha" userId="45a3e980fd913c52" providerId="LiveId" clId="{A25AB87D-8276-4AFA-B619-3E9E5E74521E}" dt="2021-07-12T16:33:09.374" v="4642"/>
          <ac:spMkLst>
            <pc:docMk/>
            <pc:sldMk cId="1396948566" sldId="269"/>
            <ac:spMk id="76" creationId="{4359E4DE-298F-4C15-ACF8-ED311F129F72}"/>
          </ac:spMkLst>
        </pc:spChg>
        <pc:spChg chg="add mod">
          <ac:chgData name="megha" userId="45a3e980fd913c52" providerId="LiveId" clId="{A25AB87D-8276-4AFA-B619-3E9E5E74521E}" dt="2021-07-12T17:12:09.909" v="4849" actId="20577"/>
          <ac:spMkLst>
            <pc:docMk/>
            <pc:sldMk cId="1396948566" sldId="269"/>
            <ac:spMk id="78" creationId="{EBFE7E6E-8B05-464B-B5AF-B702FE7EFD7D}"/>
          </ac:spMkLst>
        </pc:spChg>
        <pc:spChg chg="add mod">
          <ac:chgData name="megha" userId="45a3e980fd913c52" providerId="LiveId" clId="{A25AB87D-8276-4AFA-B619-3E9E5E74521E}" dt="2021-07-12T16:34:15.006" v="4649" actId="207"/>
          <ac:spMkLst>
            <pc:docMk/>
            <pc:sldMk cId="1396948566" sldId="269"/>
            <ac:spMk id="79" creationId="{98E48E11-CD6D-4965-A9C3-62FF7BBAAFBD}"/>
          </ac:spMkLst>
        </pc:spChg>
        <pc:spChg chg="add mod">
          <ac:chgData name="megha" userId="45a3e980fd913c52" providerId="LiveId" clId="{A25AB87D-8276-4AFA-B619-3E9E5E74521E}" dt="2021-07-12T18:08:16.453" v="6174" actId="20577"/>
          <ac:spMkLst>
            <pc:docMk/>
            <pc:sldMk cId="1396948566" sldId="269"/>
            <ac:spMk id="80" creationId="{47AE439E-2A0D-400A-9FEA-2FA792308BB4}"/>
          </ac:spMkLst>
        </pc:spChg>
        <pc:spChg chg="del">
          <ac:chgData name="megha" userId="45a3e980fd913c52" providerId="LiveId" clId="{A25AB87D-8276-4AFA-B619-3E9E5E74521E}" dt="2021-07-12T16:30:12.289" v="4624" actId="21"/>
          <ac:spMkLst>
            <pc:docMk/>
            <pc:sldMk cId="1396948566" sldId="269"/>
            <ac:spMk id="81" creationId="{080296C0-D397-432D-B5A1-CA7DA186EB14}"/>
          </ac:spMkLst>
        </pc:spChg>
        <pc:spChg chg="del">
          <ac:chgData name="megha" userId="45a3e980fd913c52" providerId="LiveId" clId="{A25AB87D-8276-4AFA-B619-3E9E5E74521E}" dt="2021-07-12T16:32:15.193" v="4637" actId="21"/>
          <ac:spMkLst>
            <pc:docMk/>
            <pc:sldMk cId="1396948566" sldId="269"/>
            <ac:spMk id="84" creationId="{3C6BBB46-3AAE-49B1-8F56-3535CC357FEB}"/>
          </ac:spMkLst>
        </pc:spChg>
        <pc:spChg chg="del">
          <ac:chgData name="megha" userId="45a3e980fd913c52" providerId="LiveId" clId="{A25AB87D-8276-4AFA-B619-3E9E5E74521E}" dt="2021-07-12T16:30:03.204" v="4622" actId="21"/>
          <ac:spMkLst>
            <pc:docMk/>
            <pc:sldMk cId="1396948566" sldId="269"/>
            <ac:spMk id="87" creationId="{09747D82-077A-45F5-8822-6A7F978E7845}"/>
          </ac:spMkLst>
        </pc:spChg>
        <pc:spChg chg="del">
          <ac:chgData name="megha" userId="45a3e980fd913c52" providerId="LiveId" clId="{A25AB87D-8276-4AFA-B619-3E9E5E74521E}" dt="2021-07-12T16:30:08.384" v="4623" actId="21"/>
          <ac:spMkLst>
            <pc:docMk/>
            <pc:sldMk cId="1396948566" sldId="269"/>
            <ac:spMk id="92" creationId="{F2E020DE-B46A-4F47-97AB-BB6C9038FA2E}"/>
          </ac:spMkLst>
        </pc:spChg>
        <pc:spChg chg="mod">
          <ac:chgData name="megha" userId="45a3e980fd913c52" providerId="LiveId" clId="{A25AB87D-8276-4AFA-B619-3E9E5E74521E}" dt="2021-07-12T15:05:17.934" v="4172" actId="20577"/>
          <ac:spMkLst>
            <pc:docMk/>
            <pc:sldMk cId="1396948566" sldId="269"/>
            <ac:spMk id="93" creationId="{7CF05B7C-3B2D-4CAB-9132-7B756B442063}"/>
          </ac:spMkLst>
        </pc:spChg>
        <pc:spChg chg="add mod">
          <ac:chgData name="megha" userId="45a3e980fd913c52" providerId="LiveId" clId="{A25AB87D-8276-4AFA-B619-3E9E5E74521E}" dt="2021-07-12T16:34:52.117" v="4654" actId="1076"/>
          <ac:spMkLst>
            <pc:docMk/>
            <pc:sldMk cId="1396948566" sldId="269"/>
            <ac:spMk id="95" creationId="{538177DA-4FC5-46B6-B8C5-52B78138B0FF}"/>
          </ac:spMkLst>
        </pc:spChg>
        <pc:spChg chg="mod">
          <ac:chgData name="megha" userId="45a3e980fd913c52" providerId="LiveId" clId="{A25AB87D-8276-4AFA-B619-3E9E5E74521E}" dt="2021-07-12T11:18:33.489" v="1574" actId="20577"/>
          <ac:spMkLst>
            <pc:docMk/>
            <pc:sldMk cId="1396948566" sldId="269"/>
            <ac:spMk id="98" creationId="{D9A6427C-7201-480C-B8BA-C01C9BCA7B52}"/>
          </ac:spMkLst>
        </pc:spChg>
        <pc:spChg chg="mod">
          <ac:chgData name="megha" userId="45a3e980fd913c52" providerId="LiveId" clId="{A25AB87D-8276-4AFA-B619-3E9E5E74521E}" dt="2021-07-12T11:18:21.924" v="1558" actId="1076"/>
          <ac:spMkLst>
            <pc:docMk/>
            <pc:sldMk cId="1396948566" sldId="269"/>
            <ac:spMk id="99" creationId="{74F68486-5533-4B47-B6BA-92533CBB4036}"/>
          </ac:spMkLst>
        </pc:spChg>
        <pc:spChg chg="mod">
          <ac:chgData name="megha" userId="45a3e980fd913c52" providerId="LiveId" clId="{A25AB87D-8276-4AFA-B619-3E9E5E74521E}" dt="2021-07-12T11:21:22.592" v="1766" actId="20577"/>
          <ac:spMkLst>
            <pc:docMk/>
            <pc:sldMk cId="1396948566" sldId="269"/>
            <ac:spMk id="102" creationId="{83919267-9DA5-4811-B4F4-94D72398E7FD}"/>
          </ac:spMkLst>
        </pc:spChg>
        <pc:spChg chg="mod">
          <ac:chgData name="megha" userId="45a3e980fd913c52" providerId="LiveId" clId="{A25AB87D-8276-4AFA-B619-3E9E5E74521E}" dt="2021-07-12T11:21:29.508" v="1767" actId="1076"/>
          <ac:spMkLst>
            <pc:docMk/>
            <pc:sldMk cId="1396948566" sldId="269"/>
            <ac:spMk id="103" creationId="{FECB41C1-3E79-45AA-B100-38C9E092C776}"/>
          </ac:spMkLst>
        </pc:spChg>
        <pc:spChg chg="mod">
          <ac:chgData name="megha" userId="45a3e980fd913c52" providerId="LiveId" clId="{A25AB87D-8276-4AFA-B619-3E9E5E74521E}" dt="2021-07-12T11:26:46.517" v="2049" actId="20577"/>
          <ac:spMkLst>
            <pc:docMk/>
            <pc:sldMk cId="1396948566" sldId="269"/>
            <ac:spMk id="106" creationId="{5D8301A0-49D9-41A5-A227-2E35458E6401}"/>
          </ac:spMkLst>
        </pc:spChg>
        <pc:spChg chg="mod">
          <ac:chgData name="megha" userId="45a3e980fd913c52" providerId="LiveId" clId="{A25AB87D-8276-4AFA-B619-3E9E5E74521E}" dt="2021-07-12T11:26:54.078" v="2050" actId="1076"/>
          <ac:spMkLst>
            <pc:docMk/>
            <pc:sldMk cId="1396948566" sldId="269"/>
            <ac:spMk id="107" creationId="{236675CF-5B12-4D6B-8C03-F29656450255}"/>
          </ac:spMkLst>
        </pc:spChg>
        <pc:spChg chg="mod">
          <ac:chgData name="megha" userId="45a3e980fd913c52" providerId="LiveId" clId="{A25AB87D-8276-4AFA-B619-3E9E5E74521E}" dt="2021-07-13T02:29:41.776" v="8305" actId="164"/>
          <ac:spMkLst>
            <pc:docMk/>
            <pc:sldMk cId="1396948566" sldId="269"/>
            <ac:spMk id="108" creationId="{48958204-CE05-4E79-AC55-C76FBB79E37F}"/>
          </ac:spMkLst>
        </pc:spChg>
        <pc:spChg chg="mod">
          <ac:chgData name="megha" userId="45a3e980fd913c52" providerId="LiveId" clId="{A25AB87D-8276-4AFA-B619-3E9E5E74521E}" dt="2021-07-13T02:29:41.776" v="8305" actId="164"/>
          <ac:spMkLst>
            <pc:docMk/>
            <pc:sldMk cId="1396948566" sldId="269"/>
            <ac:spMk id="109" creationId="{406A5A75-24F0-496A-82D6-E2B37B100BBD}"/>
          </ac:spMkLst>
        </pc:spChg>
        <pc:spChg chg="mod">
          <ac:chgData name="megha" userId="45a3e980fd913c52" providerId="LiveId" clId="{A25AB87D-8276-4AFA-B619-3E9E5E74521E}" dt="2021-07-13T02:29:41.776" v="8305" actId="164"/>
          <ac:spMkLst>
            <pc:docMk/>
            <pc:sldMk cId="1396948566" sldId="269"/>
            <ac:spMk id="110" creationId="{B8C3E14B-EBB2-49A7-9A4E-9C6AFAF9A364}"/>
          </ac:spMkLst>
        </pc:spChg>
        <pc:spChg chg="add mod">
          <ac:chgData name="megha" userId="45a3e980fd913c52" providerId="LiveId" clId="{A25AB87D-8276-4AFA-B619-3E9E5E74521E}" dt="2021-07-12T16:35:28.222" v="4657" actId="207"/>
          <ac:spMkLst>
            <pc:docMk/>
            <pc:sldMk cId="1396948566" sldId="269"/>
            <ac:spMk id="111" creationId="{160265A8-E8DD-4BB9-8967-874C4B75BA4C}"/>
          </ac:spMkLst>
        </pc:spChg>
        <pc:spChg chg="add mod">
          <ac:chgData name="megha" userId="45a3e980fd913c52" providerId="LiveId" clId="{A25AB87D-8276-4AFA-B619-3E9E5E74521E}" dt="2021-07-12T18:21:35.581" v="6298" actId="20577"/>
          <ac:spMkLst>
            <pc:docMk/>
            <pc:sldMk cId="1396948566" sldId="269"/>
            <ac:spMk id="112" creationId="{7C648BCA-6CB0-43A4-AC7B-D76141B69ACF}"/>
          </ac:spMkLst>
        </pc:spChg>
        <pc:spChg chg="add mod">
          <ac:chgData name="megha" userId="45a3e980fd913c52" providerId="LiveId" clId="{A25AB87D-8276-4AFA-B619-3E9E5E74521E}" dt="2021-07-12T16:36:04.886" v="4661" actId="1076"/>
          <ac:spMkLst>
            <pc:docMk/>
            <pc:sldMk cId="1396948566" sldId="269"/>
            <ac:spMk id="113" creationId="{367D9D1B-19A4-4E1D-985E-4CBBF51D73FD}"/>
          </ac:spMkLst>
        </pc:spChg>
        <pc:spChg chg="mod">
          <ac:chgData name="megha" userId="45a3e980fd913c52" providerId="LiveId" clId="{A25AB87D-8276-4AFA-B619-3E9E5E74521E}" dt="2021-07-12T11:30:29.588" v="2214" actId="1076"/>
          <ac:spMkLst>
            <pc:docMk/>
            <pc:sldMk cId="1396948566" sldId="269"/>
            <ac:spMk id="115" creationId="{8721CE74-40AC-4223-B129-B3A270C7429B}"/>
          </ac:spMkLst>
        </pc:spChg>
        <pc:spChg chg="mod">
          <ac:chgData name="megha" userId="45a3e980fd913c52" providerId="LiveId" clId="{A25AB87D-8276-4AFA-B619-3E9E5E74521E}" dt="2021-07-12T11:29:54.559" v="2213" actId="20577"/>
          <ac:spMkLst>
            <pc:docMk/>
            <pc:sldMk cId="1396948566" sldId="269"/>
            <ac:spMk id="116" creationId="{FC94FF53-E358-452A-A5CE-3296318ABBE9}"/>
          </ac:spMkLst>
        </pc:spChg>
        <pc:spChg chg="mod">
          <ac:chgData name="megha" userId="45a3e980fd913c52" providerId="LiveId" clId="{A25AB87D-8276-4AFA-B619-3E9E5E74521E}" dt="2021-07-12T11:24:31.285" v="1937" actId="1076"/>
          <ac:spMkLst>
            <pc:docMk/>
            <pc:sldMk cId="1396948566" sldId="269"/>
            <ac:spMk id="118" creationId="{91705BAF-DCDA-4FDC-8DA1-1FBA870AE5C8}"/>
          </ac:spMkLst>
        </pc:spChg>
        <pc:spChg chg="mod">
          <ac:chgData name="megha" userId="45a3e980fd913c52" providerId="LiveId" clId="{A25AB87D-8276-4AFA-B619-3E9E5E74521E}" dt="2021-07-12T11:27:08.094" v="2051" actId="1076"/>
          <ac:spMkLst>
            <pc:docMk/>
            <pc:sldMk cId="1396948566" sldId="269"/>
            <ac:spMk id="119" creationId="{BBD17202-B0A7-4912-9A5D-8F55518824B3}"/>
          </ac:spMkLst>
        </pc:spChg>
        <pc:spChg chg="mod">
          <ac:chgData name="megha" userId="45a3e980fd913c52" providerId="LiveId" clId="{A25AB87D-8276-4AFA-B619-3E9E5E74521E}" dt="2021-07-12T11:16:42.982" v="1531" actId="1076"/>
          <ac:spMkLst>
            <pc:docMk/>
            <pc:sldMk cId="1396948566" sldId="269"/>
            <ac:spMk id="121" creationId="{D025EBC6-5731-4D97-B58C-0E0C20D47817}"/>
          </ac:spMkLst>
        </pc:spChg>
        <pc:spChg chg="mod">
          <ac:chgData name="megha" userId="45a3e980fd913c52" providerId="LiveId" clId="{A25AB87D-8276-4AFA-B619-3E9E5E74521E}" dt="2021-07-12T11:25:40.217" v="2023" actId="20577"/>
          <ac:spMkLst>
            <pc:docMk/>
            <pc:sldMk cId="1396948566" sldId="269"/>
            <ac:spMk id="122" creationId="{B38973E8-8FEC-48EF-89C3-A1086AD31515}"/>
          </ac:spMkLst>
        </pc:spChg>
        <pc:spChg chg="add mod">
          <ac:chgData name="megha" userId="45a3e980fd913c52" providerId="LiveId" clId="{A25AB87D-8276-4AFA-B619-3E9E5E74521E}" dt="2021-07-12T16:36:29.471" v="4664" actId="207"/>
          <ac:spMkLst>
            <pc:docMk/>
            <pc:sldMk cId="1396948566" sldId="269"/>
            <ac:spMk id="123" creationId="{2EDEB242-9408-4646-922D-25A137538033}"/>
          </ac:spMkLst>
        </pc:spChg>
        <pc:spChg chg="add mod">
          <ac:chgData name="megha" userId="45a3e980fd913c52" providerId="LiveId" clId="{A25AB87D-8276-4AFA-B619-3E9E5E74521E}" dt="2021-07-12T16:36:48.176" v="4665"/>
          <ac:spMkLst>
            <pc:docMk/>
            <pc:sldMk cId="1396948566" sldId="269"/>
            <ac:spMk id="124" creationId="{D6319379-E58F-4C18-80BC-31123379DC27}"/>
          </ac:spMkLst>
        </pc:spChg>
        <pc:spChg chg="add mod">
          <ac:chgData name="megha" userId="45a3e980fd913c52" providerId="LiveId" clId="{A25AB87D-8276-4AFA-B619-3E9E5E74521E}" dt="2021-07-12T16:37:00.489" v="4667" actId="1076"/>
          <ac:spMkLst>
            <pc:docMk/>
            <pc:sldMk cId="1396948566" sldId="269"/>
            <ac:spMk id="125" creationId="{8E3E3EC0-D01F-4145-9A38-B76780878106}"/>
          </ac:spMkLst>
        </pc:spChg>
        <pc:spChg chg="add mod">
          <ac:chgData name="megha" userId="45a3e980fd913c52" providerId="LiveId" clId="{A25AB87D-8276-4AFA-B619-3E9E5E74521E}" dt="2021-07-12T16:37:28.843" v="4670" actId="207"/>
          <ac:spMkLst>
            <pc:docMk/>
            <pc:sldMk cId="1396948566" sldId="269"/>
            <ac:spMk id="126" creationId="{07E8370C-800A-4C07-8E96-E6A7F70B42C2}"/>
          </ac:spMkLst>
        </pc:spChg>
        <pc:spChg chg="add mod">
          <ac:chgData name="megha" userId="45a3e980fd913c52" providerId="LiveId" clId="{A25AB87D-8276-4AFA-B619-3E9E5E74521E}" dt="2021-07-12T16:42:17.951" v="4672" actId="1076"/>
          <ac:spMkLst>
            <pc:docMk/>
            <pc:sldMk cId="1396948566" sldId="269"/>
            <ac:spMk id="127" creationId="{1AEA719A-9B2D-4980-BB09-F75200DDA514}"/>
          </ac:spMkLst>
        </pc:spChg>
        <pc:grpChg chg="add mod">
          <ac:chgData name="megha" userId="45a3e980fd913c52" providerId="LiveId" clId="{A25AB87D-8276-4AFA-B619-3E9E5E74521E}" dt="2021-07-13T02:29:41.776" v="8305" actId="164"/>
          <ac:grpSpMkLst>
            <pc:docMk/>
            <pc:sldMk cId="1396948566" sldId="269"/>
            <ac:grpSpMk id="2" creationId="{89FF82BE-FF4F-4FC5-B07C-369964CABABD}"/>
          </ac:grpSpMkLst>
        </pc:grpChg>
        <pc:grpChg chg="del">
          <ac:chgData name="megha" userId="45a3e980fd913c52" providerId="LiveId" clId="{A25AB87D-8276-4AFA-B619-3E9E5E74521E}" dt="2021-07-12T16:25:08.395" v="4588" actId="21"/>
          <ac:grpSpMkLst>
            <pc:docMk/>
            <pc:sldMk cId="1396948566" sldId="269"/>
            <ac:grpSpMk id="33" creationId="{BC3001EC-9F33-4C39-B780-199714C83EA2}"/>
          </ac:grpSpMkLst>
        </pc:grpChg>
        <pc:grpChg chg="del">
          <ac:chgData name="megha" userId="45a3e980fd913c52" providerId="LiveId" clId="{A25AB87D-8276-4AFA-B619-3E9E5E74521E}" dt="2021-07-12T16:32:17.280" v="4638" actId="21"/>
          <ac:grpSpMkLst>
            <pc:docMk/>
            <pc:sldMk cId="1396948566" sldId="269"/>
            <ac:grpSpMk id="48" creationId="{7A67CF96-B24C-4BAD-8466-B32ECC2753A1}"/>
          </ac:grpSpMkLst>
        </pc:grpChg>
        <pc:grpChg chg="add mod">
          <ac:chgData name="megha" userId="45a3e980fd913c52" providerId="LiveId" clId="{A25AB87D-8276-4AFA-B619-3E9E5E74521E}" dt="2021-07-12T15:17:25.122" v="4303" actId="1076"/>
          <ac:grpSpMkLst>
            <pc:docMk/>
            <pc:sldMk cId="1396948566" sldId="269"/>
            <ac:grpSpMk id="60" creationId="{45E249FA-9437-4C53-8EE1-C646BD248F1D}"/>
          </ac:grpSpMkLst>
        </pc:grpChg>
        <pc:grpChg chg="add mod">
          <ac:chgData name="megha" userId="45a3e980fd913c52" providerId="LiveId" clId="{A25AB87D-8276-4AFA-B619-3E9E5E74521E}" dt="2021-07-12T16:34:37.227" v="4652" actId="1076"/>
          <ac:grpSpMkLst>
            <pc:docMk/>
            <pc:sldMk cId="1396948566" sldId="269"/>
            <ac:grpSpMk id="74" creationId="{89DDCEBE-268D-4B3E-BBEF-9A46F10530EF}"/>
          </ac:grpSpMkLst>
        </pc:grpChg>
        <pc:grpChg chg="del">
          <ac:chgData name="megha" userId="45a3e980fd913c52" providerId="LiveId" clId="{A25AB87D-8276-4AFA-B619-3E9E5E74521E}" dt="2021-07-12T16:32:11.419" v="4636" actId="21"/>
          <ac:grpSpMkLst>
            <pc:docMk/>
            <pc:sldMk cId="1396948566" sldId="269"/>
            <ac:grpSpMk id="85" creationId="{FA452EB0-3109-45BB-9389-19F84818FE30}"/>
          </ac:grpSpMkLst>
        </pc:grpChg>
        <pc:grpChg chg="del">
          <ac:chgData name="megha" userId="45a3e980fd913c52" providerId="LiveId" clId="{A25AB87D-8276-4AFA-B619-3E9E5E74521E}" dt="2021-07-12T16:32:09.351" v="4635" actId="21"/>
          <ac:grpSpMkLst>
            <pc:docMk/>
            <pc:sldMk cId="1396948566" sldId="269"/>
            <ac:grpSpMk id="90" creationId="{2C48F6F2-7791-4D91-ADEC-77FE8FA739E3}"/>
          </ac:grpSpMkLst>
        </pc:grpChg>
        <pc:grpChg chg="mod">
          <ac:chgData name="megha" userId="45a3e980fd913c52" providerId="LiveId" clId="{A25AB87D-8276-4AFA-B619-3E9E5E74521E}" dt="2021-07-13T02:29:41.776" v="8305" actId="164"/>
          <ac:grpSpMkLst>
            <pc:docMk/>
            <pc:sldMk cId="1396948566" sldId="269"/>
            <ac:grpSpMk id="96" creationId="{183EA2CA-A17F-4A6A-AC3E-6F8757F77880}"/>
          </ac:grpSpMkLst>
        </pc:grpChg>
        <pc:grpChg chg="mod">
          <ac:chgData name="megha" userId="45a3e980fd913c52" providerId="LiveId" clId="{A25AB87D-8276-4AFA-B619-3E9E5E74521E}" dt="2021-07-13T02:29:41.776" v="8305" actId="164"/>
          <ac:grpSpMkLst>
            <pc:docMk/>
            <pc:sldMk cId="1396948566" sldId="269"/>
            <ac:grpSpMk id="100" creationId="{12310FCA-56F2-4778-94B7-C1B5FD53AE20}"/>
          </ac:grpSpMkLst>
        </pc:grpChg>
        <pc:grpChg chg="mod">
          <ac:chgData name="megha" userId="45a3e980fd913c52" providerId="LiveId" clId="{A25AB87D-8276-4AFA-B619-3E9E5E74521E}" dt="2021-07-13T02:29:41.776" v="8305" actId="164"/>
          <ac:grpSpMkLst>
            <pc:docMk/>
            <pc:sldMk cId="1396948566" sldId="269"/>
            <ac:grpSpMk id="104" creationId="{A87830BE-EEF7-4034-8ABE-3212DB467DB4}"/>
          </ac:grpSpMkLst>
        </pc:grpChg>
        <pc:grpChg chg="mod">
          <ac:chgData name="megha" userId="45a3e980fd913c52" providerId="LiveId" clId="{A25AB87D-8276-4AFA-B619-3E9E5E74521E}" dt="2021-07-13T02:29:41.776" v="8305" actId="164"/>
          <ac:grpSpMkLst>
            <pc:docMk/>
            <pc:sldMk cId="1396948566" sldId="269"/>
            <ac:grpSpMk id="114" creationId="{8D94F991-2744-4D5C-BE57-A0C261539D2C}"/>
          </ac:grpSpMkLst>
        </pc:grpChg>
        <pc:grpChg chg="mod">
          <ac:chgData name="megha" userId="45a3e980fd913c52" providerId="LiveId" clId="{A25AB87D-8276-4AFA-B619-3E9E5E74521E}" dt="2021-07-13T02:29:41.776" v="8305" actId="164"/>
          <ac:grpSpMkLst>
            <pc:docMk/>
            <pc:sldMk cId="1396948566" sldId="269"/>
            <ac:grpSpMk id="117" creationId="{860A9D1F-EDAE-418D-A3C8-F8109A2B052A}"/>
          </ac:grpSpMkLst>
        </pc:grpChg>
        <pc:grpChg chg="mod">
          <ac:chgData name="megha" userId="45a3e980fd913c52" providerId="LiveId" clId="{A25AB87D-8276-4AFA-B619-3E9E5E74521E}" dt="2021-07-13T02:29:41.776" v="8305" actId="164"/>
          <ac:grpSpMkLst>
            <pc:docMk/>
            <pc:sldMk cId="1396948566" sldId="269"/>
            <ac:grpSpMk id="120" creationId="{1F66AC79-730F-4E07-974E-4F08542F2C4A}"/>
          </ac:grpSpMkLst>
        </pc:grpChg>
        <pc:picChg chg="mod">
          <ac:chgData name="megha" userId="45a3e980fd913c52" providerId="LiveId" clId="{A25AB87D-8276-4AFA-B619-3E9E5E74521E}" dt="2021-07-13T02:29:41.776" v="8305" actId="164"/>
          <ac:picMkLst>
            <pc:docMk/>
            <pc:sldMk cId="1396948566" sldId="269"/>
            <ac:picMk id="3" creationId="{D1E1EB09-3B7F-4AD1-85F5-A963B8B7D487}"/>
          </ac:picMkLst>
        </pc:picChg>
        <pc:picChg chg="mod">
          <ac:chgData name="megha" userId="45a3e980fd913c52" providerId="LiveId" clId="{A25AB87D-8276-4AFA-B619-3E9E5E74521E}" dt="2021-07-13T02:29:41.776" v="8305" actId="164"/>
          <ac:picMkLst>
            <pc:docMk/>
            <pc:sldMk cId="1396948566" sldId="269"/>
            <ac:picMk id="7" creationId="{14331A99-A934-4099-9190-67078252B1A1}"/>
          </ac:picMkLst>
        </pc:picChg>
        <pc:picChg chg="mod">
          <ac:chgData name="megha" userId="45a3e980fd913c52" providerId="LiveId" clId="{A25AB87D-8276-4AFA-B619-3E9E5E74521E}" dt="2021-07-13T02:29:41.776" v="8305" actId="164"/>
          <ac:picMkLst>
            <pc:docMk/>
            <pc:sldMk cId="1396948566" sldId="269"/>
            <ac:picMk id="9" creationId="{F5285DFE-7CB0-4F85-899B-F151E785F8D8}"/>
          </ac:picMkLst>
        </pc:picChg>
        <pc:picChg chg="del">
          <ac:chgData name="megha" userId="45a3e980fd913c52" providerId="LiveId" clId="{A25AB87D-8276-4AFA-B619-3E9E5E74521E}" dt="2021-07-12T16:26:54.908" v="4607" actId="21"/>
          <ac:picMkLst>
            <pc:docMk/>
            <pc:sldMk cId="1396948566" sldId="269"/>
            <ac:picMk id="42" creationId="{83A620A7-5483-4447-9670-0F8D67F3627A}"/>
          </ac:picMkLst>
        </pc:picChg>
        <pc:picChg chg="mod">
          <ac:chgData name="megha" userId="45a3e980fd913c52" providerId="LiveId" clId="{A25AB87D-8276-4AFA-B619-3E9E5E74521E}" dt="2021-07-12T15:17:18.309" v="4302"/>
          <ac:picMkLst>
            <pc:docMk/>
            <pc:sldMk cId="1396948566" sldId="269"/>
            <ac:picMk id="64" creationId="{94C64334-0F46-4F5E-8234-B5E8DC56BE43}"/>
          </ac:picMkLst>
        </pc:picChg>
        <pc:picChg chg="add mod">
          <ac:chgData name="megha" userId="45a3e980fd913c52" providerId="LiveId" clId="{A25AB87D-8276-4AFA-B619-3E9E5E74521E}" dt="2021-07-12T16:29:17.684" v="4620" actId="1076"/>
          <ac:picMkLst>
            <pc:docMk/>
            <pc:sldMk cId="1396948566" sldId="269"/>
            <ac:picMk id="70" creationId="{258F72BC-D7AC-4B19-8D2A-8B8842741780}"/>
          </ac:picMkLst>
        </pc:picChg>
        <pc:picChg chg="mod">
          <ac:chgData name="megha" userId="45a3e980fd913c52" providerId="LiveId" clId="{A25AB87D-8276-4AFA-B619-3E9E5E74521E}" dt="2021-07-12T16:33:09.374" v="4642"/>
          <ac:picMkLst>
            <pc:docMk/>
            <pc:sldMk cId="1396948566" sldId="269"/>
            <ac:picMk id="77" creationId="{1BFD515C-BDC6-4CE1-920E-8F8AF955A850}"/>
          </ac:picMkLst>
        </pc:picChg>
        <pc:picChg chg="add mod">
          <ac:chgData name="megha" userId="45a3e980fd913c52" providerId="LiveId" clId="{A25AB87D-8276-4AFA-B619-3E9E5E74521E}" dt="2021-07-12T16:42:30.750" v="4674" actId="1076"/>
          <ac:picMkLst>
            <pc:docMk/>
            <pc:sldMk cId="1396948566" sldId="269"/>
            <ac:picMk id="128" creationId="{4E4DA85F-C29B-4943-B151-517A4B7D1A48}"/>
          </ac:picMkLst>
        </pc:picChg>
      </pc:sldChg>
      <pc:sldChg chg="addSp delSp modSp del mod">
        <pc:chgData name="megha" userId="45a3e980fd913c52" providerId="LiveId" clId="{A25AB87D-8276-4AFA-B619-3E9E5E74521E}" dt="2021-07-13T01:30:03.769" v="7719" actId="2696"/>
        <pc:sldMkLst>
          <pc:docMk/>
          <pc:sldMk cId="2624499212" sldId="270"/>
        </pc:sldMkLst>
        <pc:spChg chg="del">
          <ac:chgData name="megha" userId="45a3e980fd913c52" providerId="LiveId" clId="{A25AB87D-8276-4AFA-B619-3E9E5E74521E}" dt="2021-07-12T16:44:03" v="4676" actId="21"/>
          <ac:spMkLst>
            <pc:docMk/>
            <pc:sldMk cId="2624499212" sldId="270"/>
            <ac:spMk id="52" creationId="{DD389168-73D4-4CCF-B806-15F4C9CFBC65}"/>
          </ac:spMkLst>
        </pc:spChg>
        <pc:spChg chg="del">
          <ac:chgData name="megha" userId="45a3e980fd913c52" providerId="LiveId" clId="{A25AB87D-8276-4AFA-B619-3E9E5E74521E}" dt="2021-07-12T16:44:14.541" v="4677" actId="21"/>
          <ac:spMkLst>
            <pc:docMk/>
            <pc:sldMk cId="2624499212" sldId="270"/>
            <ac:spMk id="57" creationId="{6A173B44-EE6F-4236-9AB2-49524EA553D7}"/>
          </ac:spMkLst>
        </pc:spChg>
        <pc:spChg chg="mod">
          <ac:chgData name="megha" userId="45a3e980fd913c52" providerId="LiveId" clId="{A25AB87D-8276-4AFA-B619-3E9E5E74521E}" dt="2021-07-12T13:10:17.941" v="2354" actId="20577"/>
          <ac:spMkLst>
            <pc:docMk/>
            <pc:sldMk cId="2624499212" sldId="270"/>
            <ac:spMk id="58" creationId="{B40A12D7-9F13-43EC-95DE-B85ADBCAA6B6}"/>
          </ac:spMkLst>
        </pc:spChg>
        <pc:spChg chg="del">
          <ac:chgData name="megha" userId="45a3e980fd913c52" providerId="LiveId" clId="{A25AB87D-8276-4AFA-B619-3E9E5E74521E}" dt="2021-07-12T16:43:54.601" v="4675" actId="21"/>
          <ac:spMkLst>
            <pc:docMk/>
            <pc:sldMk cId="2624499212" sldId="270"/>
            <ac:spMk id="62" creationId="{67DB4514-65BA-420D-BBB3-CCF0A5B397CB}"/>
          </ac:spMkLst>
        </pc:spChg>
        <pc:spChg chg="mod">
          <ac:chgData name="megha" userId="45a3e980fd913c52" providerId="LiveId" clId="{A25AB87D-8276-4AFA-B619-3E9E5E74521E}" dt="2021-07-12T15:04:57.501" v="4151" actId="20577"/>
          <ac:spMkLst>
            <pc:docMk/>
            <pc:sldMk cId="2624499212" sldId="270"/>
            <ac:spMk id="79" creationId="{37342E0B-2429-4B98-AF6A-1DB087CBDE83}"/>
          </ac:spMkLst>
        </pc:spChg>
        <pc:spChg chg="add mod ord">
          <ac:chgData name="megha" userId="45a3e980fd913c52" providerId="LiveId" clId="{A25AB87D-8276-4AFA-B619-3E9E5E74521E}" dt="2021-07-12T16:44:48.012" v="4679" actId="167"/>
          <ac:spMkLst>
            <pc:docMk/>
            <pc:sldMk cId="2624499212" sldId="270"/>
            <ac:spMk id="81" creationId="{CD7D55DF-BC6B-4EA6-A64B-18E3BA39E576}"/>
          </ac:spMkLst>
        </pc:spChg>
        <pc:grpChg chg="del">
          <ac:chgData name="megha" userId="45a3e980fd913c52" providerId="LiveId" clId="{A25AB87D-8276-4AFA-B619-3E9E5E74521E}" dt="2021-07-12T16:44:59.093" v="4680" actId="21"/>
          <ac:grpSpMkLst>
            <pc:docMk/>
            <pc:sldMk cId="2624499212" sldId="270"/>
            <ac:grpSpMk id="55" creationId="{208D727C-49D3-4C59-91D3-816C0DD22E21}"/>
          </ac:grpSpMkLst>
        </pc:grpChg>
      </pc:sldChg>
      <pc:sldChg chg="modSp del mod">
        <pc:chgData name="megha" userId="45a3e980fd913c52" providerId="LiveId" clId="{A25AB87D-8276-4AFA-B619-3E9E5E74521E}" dt="2021-07-13T08:02:20.762" v="8742" actId="2696"/>
        <pc:sldMkLst>
          <pc:docMk/>
          <pc:sldMk cId="3965200575" sldId="271"/>
        </pc:sldMkLst>
        <pc:spChg chg="mod">
          <ac:chgData name="megha" userId="45a3e980fd913c52" providerId="LiveId" clId="{A25AB87D-8276-4AFA-B619-3E9E5E74521E}" dt="2021-07-12T15:03:03.401" v="4038" actId="20577"/>
          <ac:spMkLst>
            <pc:docMk/>
            <pc:sldMk cId="3965200575" sldId="271"/>
            <ac:spMk id="58" creationId="{04CBFB1D-37FD-419F-B98C-860BF5217905}"/>
          </ac:spMkLst>
        </pc:spChg>
        <pc:spChg chg="mod">
          <ac:chgData name="megha" userId="45a3e980fd913c52" providerId="LiveId" clId="{A25AB87D-8276-4AFA-B619-3E9E5E74521E}" dt="2021-07-12T15:04:38.745" v="4130" actId="20577"/>
          <ac:spMkLst>
            <pc:docMk/>
            <pc:sldMk cId="3965200575" sldId="271"/>
            <ac:spMk id="79" creationId="{95AECC6C-A520-4756-9163-08D14835D791}"/>
          </ac:spMkLst>
        </pc:spChg>
        <pc:spChg chg="mod">
          <ac:chgData name="megha" userId="45a3e980fd913c52" providerId="LiveId" clId="{A25AB87D-8276-4AFA-B619-3E9E5E74521E}" dt="2021-07-13T00:58:21.599" v="7561" actId="688"/>
          <ac:spMkLst>
            <pc:docMk/>
            <pc:sldMk cId="3965200575" sldId="271"/>
            <ac:spMk id="123" creationId="{CCBD766E-1FDC-47EC-AFE3-250300F9E1D4}"/>
          </ac:spMkLst>
        </pc:spChg>
      </pc:sldChg>
      <pc:sldChg chg="addSp delSp modSp del mod">
        <pc:chgData name="megha" userId="45a3e980fd913c52" providerId="LiveId" clId="{A25AB87D-8276-4AFA-B619-3E9E5E74521E}" dt="2021-07-13T08:02:17.377" v="8741" actId="2696"/>
        <pc:sldMkLst>
          <pc:docMk/>
          <pc:sldMk cId="3557959593" sldId="272"/>
        </pc:sldMkLst>
        <pc:spChg chg="add del mod">
          <ac:chgData name="megha" userId="45a3e980fd913c52" providerId="LiveId" clId="{A25AB87D-8276-4AFA-B619-3E9E5E74521E}" dt="2021-07-12T15:16:18.538" v="4299" actId="21"/>
          <ac:spMkLst>
            <pc:docMk/>
            <pc:sldMk cId="3557959593" sldId="272"/>
            <ac:spMk id="2" creationId="{2BB1FE17-BBBA-4E5E-9D45-6B67B0280FED}"/>
          </ac:spMkLst>
        </pc:spChg>
        <pc:spChg chg="mod">
          <ac:chgData name="megha" userId="45a3e980fd913c52" providerId="LiveId" clId="{A25AB87D-8276-4AFA-B619-3E9E5E74521E}" dt="2021-07-12T15:03:13.853" v="4053" actId="20577"/>
          <ac:spMkLst>
            <pc:docMk/>
            <pc:sldMk cId="3557959593" sldId="272"/>
            <ac:spMk id="58" creationId="{04CBFB1D-37FD-419F-B98C-860BF5217905}"/>
          </ac:spMkLst>
        </pc:spChg>
        <pc:spChg chg="add del mod">
          <ac:chgData name="megha" userId="45a3e980fd913c52" providerId="LiveId" clId="{A25AB87D-8276-4AFA-B619-3E9E5E74521E}" dt="2021-07-12T15:16:17.785" v="4298" actId="21"/>
          <ac:spMkLst>
            <pc:docMk/>
            <pc:sldMk cId="3557959593" sldId="272"/>
            <ac:spMk id="65" creationId="{82226CFB-5840-4233-A2E8-6097773F8CA0}"/>
          </ac:spMkLst>
        </pc:spChg>
        <pc:spChg chg="add mod">
          <ac:chgData name="megha" userId="45a3e980fd913c52" providerId="LiveId" clId="{A25AB87D-8276-4AFA-B619-3E9E5E74521E}" dt="2021-07-12T15:16:16.551" v="4297" actId="1076"/>
          <ac:spMkLst>
            <pc:docMk/>
            <pc:sldMk cId="3557959593" sldId="272"/>
            <ac:spMk id="67" creationId="{D06FE34E-E45B-431D-B1AE-E8599D105F69}"/>
          </ac:spMkLst>
        </pc:spChg>
        <pc:spChg chg="mod">
          <ac:chgData name="megha" userId="45a3e980fd913c52" providerId="LiveId" clId="{A25AB87D-8276-4AFA-B619-3E9E5E74521E}" dt="2021-07-12T15:15:39.162" v="4288"/>
          <ac:spMkLst>
            <pc:docMk/>
            <pc:sldMk cId="3557959593" sldId="272"/>
            <ac:spMk id="69" creationId="{8ED35817-E248-4E38-98E1-78BBCA847CE8}"/>
          </ac:spMkLst>
        </pc:spChg>
        <pc:spChg chg="mod">
          <ac:chgData name="megha" userId="45a3e980fd913c52" providerId="LiveId" clId="{A25AB87D-8276-4AFA-B619-3E9E5E74521E}" dt="2021-07-12T15:09:51.997" v="4267" actId="14100"/>
          <ac:spMkLst>
            <pc:docMk/>
            <pc:sldMk cId="3557959593" sldId="272"/>
            <ac:spMk id="78" creationId="{B006C60A-833A-41C2-A553-8132E7B3A7DB}"/>
          </ac:spMkLst>
        </pc:spChg>
        <pc:spChg chg="mod">
          <ac:chgData name="megha" userId="45a3e980fd913c52" providerId="LiveId" clId="{A25AB87D-8276-4AFA-B619-3E9E5E74521E}" dt="2021-07-12T15:09:45.026" v="4266" actId="14100"/>
          <ac:spMkLst>
            <pc:docMk/>
            <pc:sldMk cId="3557959593" sldId="272"/>
            <ac:spMk id="79" creationId="{95AECC6C-A520-4756-9163-08D14835D791}"/>
          </ac:spMkLst>
        </pc:spChg>
        <pc:spChg chg="mod">
          <ac:chgData name="megha" userId="45a3e980fd913c52" providerId="LiveId" clId="{A25AB87D-8276-4AFA-B619-3E9E5E74521E}" dt="2021-07-12T15:15:39.162" v="4288"/>
          <ac:spMkLst>
            <pc:docMk/>
            <pc:sldMk cId="3557959593" sldId="272"/>
            <ac:spMk id="81" creationId="{531EF038-07E2-4873-BCC8-5AE89AC6E1BC}"/>
          </ac:spMkLst>
        </pc:spChg>
        <pc:spChg chg="mod">
          <ac:chgData name="megha" userId="45a3e980fd913c52" providerId="LiveId" clId="{A25AB87D-8276-4AFA-B619-3E9E5E74521E}" dt="2021-07-12T15:15:39.162" v="4288"/>
          <ac:spMkLst>
            <pc:docMk/>
            <pc:sldMk cId="3557959593" sldId="272"/>
            <ac:spMk id="82" creationId="{2E81948F-EB2C-433B-BE96-E6EE531C01BF}"/>
          </ac:spMkLst>
        </pc:spChg>
        <pc:grpChg chg="add del mod">
          <ac:chgData name="megha" userId="45a3e980fd913c52" providerId="LiveId" clId="{A25AB87D-8276-4AFA-B619-3E9E5E74521E}" dt="2021-07-12T15:16:15.378" v="4295"/>
          <ac:grpSpMkLst>
            <pc:docMk/>
            <pc:sldMk cId="3557959593" sldId="272"/>
            <ac:grpSpMk id="68" creationId="{65ABA047-B120-403D-9612-3D6516012A96}"/>
          </ac:grpSpMkLst>
        </pc:grpChg>
        <pc:grpChg chg="mod">
          <ac:chgData name="megha" userId="45a3e980fd913c52" providerId="LiveId" clId="{A25AB87D-8276-4AFA-B619-3E9E5E74521E}" dt="2021-07-12T15:16:14.129" v="4293" actId="1076"/>
          <ac:grpSpMkLst>
            <pc:docMk/>
            <pc:sldMk cId="3557959593" sldId="272"/>
            <ac:grpSpMk id="76" creationId="{60E31D48-090A-4A9C-AF5C-4B0C49C47C7D}"/>
          </ac:grpSpMkLst>
        </pc:grpChg>
        <pc:picChg chg="add mod">
          <ac:chgData name="megha" userId="45a3e980fd913c52" providerId="LiveId" clId="{A25AB87D-8276-4AFA-B619-3E9E5E74521E}" dt="2021-07-12T15:16:15.976" v="4296" actId="1076"/>
          <ac:picMkLst>
            <pc:docMk/>
            <pc:sldMk cId="3557959593" sldId="272"/>
            <ac:picMk id="66" creationId="{54ED57EA-60DC-406E-92C3-A6734063DC0B}"/>
          </ac:picMkLst>
        </pc:picChg>
        <pc:picChg chg="mod">
          <ac:chgData name="megha" userId="45a3e980fd913c52" providerId="LiveId" clId="{A25AB87D-8276-4AFA-B619-3E9E5E74521E}" dt="2021-07-12T15:15:39.162" v="4288"/>
          <ac:picMkLst>
            <pc:docMk/>
            <pc:sldMk cId="3557959593" sldId="272"/>
            <ac:picMk id="83" creationId="{D5D52C44-4B76-460C-9E67-1DAB906809C2}"/>
          </ac:picMkLst>
        </pc:picChg>
      </pc:sldChg>
      <pc:sldChg chg="addSp delSp modSp del mod delAnim modAnim modNotesTx">
        <pc:chgData name="megha" userId="45a3e980fd913c52" providerId="LiveId" clId="{A25AB87D-8276-4AFA-B619-3E9E5E74521E}" dt="2021-07-12T16:58:57.577" v="4740" actId="2696"/>
        <pc:sldMkLst>
          <pc:docMk/>
          <pc:sldMk cId="1327239487" sldId="273"/>
        </pc:sldMkLst>
        <pc:spChg chg="mod">
          <ac:chgData name="megha" userId="45a3e980fd913c52" providerId="LiveId" clId="{A25AB87D-8276-4AFA-B619-3E9E5E74521E}" dt="2021-07-12T14:14:23.889" v="3431" actId="1076"/>
          <ac:spMkLst>
            <pc:docMk/>
            <pc:sldMk cId="1327239487" sldId="273"/>
            <ac:spMk id="34" creationId="{78855102-5892-4791-81C6-1D3099286A62}"/>
          </ac:spMkLst>
        </pc:spChg>
        <pc:spChg chg="mod">
          <ac:chgData name="megha" userId="45a3e980fd913c52" providerId="LiveId" clId="{A25AB87D-8276-4AFA-B619-3E9E5E74521E}" dt="2021-07-12T14:15:19.512" v="3434" actId="1076"/>
          <ac:spMkLst>
            <pc:docMk/>
            <pc:sldMk cId="1327239487" sldId="273"/>
            <ac:spMk id="35" creationId="{22001AFB-5833-4302-85EB-700F4F764C00}"/>
          </ac:spMkLst>
        </pc:spChg>
        <pc:spChg chg="del topLvl">
          <ac:chgData name="megha" userId="45a3e980fd913c52" providerId="LiveId" clId="{A25AB87D-8276-4AFA-B619-3E9E5E74521E}" dt="2021-07-12T14:06:27.984" v="3231" actId="21"/>
          <ac:spMkLst>
            <pc:docMk/>
            <pc:sldMk cId="1327239487" sldId="273"/>
            <ac:spMk id="37" creationId="{DAC3DF4E-CC11-4211-B94C-CFD06DD21505}"/>
          </ac:spMkLst>
        </pc:spChg>
        <pc:spChg chg="del topLvl">
          <ac:chgData name="megha" userId="45a3e980fd913c52" providerId="LiveId" clId="{A25AB87D-8276-4AFA-B619-3E9E5E74521E}" dt="2021-07-12T14:06:04.429" v="3229" actId="21"/>
          <ac:spMkLst>
            <pc:docMk/>
            <pc:sldMk cId="1327239487" sldId="273"/>
            <ac:spMk id="38" creationId="{547D5A51-0B28-44B2-9458-2EC47846B480}"/>
          </ac:spMkLst>
        </pc:spChg>
        <pc:spChg chg="mod">
          <ac:chgData name="megha" userId="45a3e980fd913c52" providerId="LiveId" clId="{A25AB87D-8276-4AFA-B619-3E9E5E74521E}" dt="2021-07-12T14:22:04.208" v="3750" actId="1076"/>
          <ac:spMkLst>
            <pc:docMk/>
            <pc:sldMk cId="1327239487" sldId="273"/>
            <ac:spMk id="40" creationId="{76D3A4AD-1059-4193-95F4-99D7FB3C3390}"/>
          </ac:spMkLst>
        </pc:spChg>
        <pc:spChg chg="mod">
          <ac:chgData name="megha" userId="45a3e980fd913c52" providerId="LiveId" clId="{A25AB87D-8276-4AFA-B619-3E9E5E74521E}" dt="2021-07-12T14:15:36.103" v="3435" actId="1076"/>
          <ac:spMkLst>
            <pc:docMk/>
            <pc:sldMk cId="1327239487" sldId="273"/>
            <ac:spMk id="41" creationId="{1D2CAFD3-83DC-4745-BD2C-AA8DD0D735B7}"/>
          </ac:spMkLst>
        </pc:spChg>
        <pc:spChg chg="mod">
          <ac:chgData name="megha" userId="45a3e980fd913c52" providerId="LiveId" clId="{A25AB87D-8276-4AFA-B619-3E9E5E74521E}" dt="2021-07-12T15:03:25.517" v="4068" actId="20577"/>
          <ac:spMkLst>
            <pc:docMk/>
            <pc:sldMk cId="1327239487" sldId="273"/>
            <ac:spMk id="58" creationId="{04CBFB1D-37FD-419F-B98C-860BF5217905}"/>
          </ac:spMkLst>
        </pc:spChg>
        <pc:spChg chg="add del mod">
          <ac:chgData name="megha" userId="45a3e980fd913c52" providerId="LiveId" clId="{A25AB87D-8276-4AFA-B619-3E9E5E74521E}" dt="2021-07-12T13:54:15.217" v="3005" actId="21"/>
          <ac:spMkLst>
            <pc:docMk/>
            <pc:sldMk cId="1327239487" sldId="273"/>
            <ac:spMk id="66" creationId="{ADC17176-9097-456A-8721-216B71381884}"/>
          </ac:spMkLst>
        </pc:spChg>
        <pc:spChg chg="mod">
          <ac:chgData name="megha" userId="45a3e980fd913c52" providerId="LiveId" clId="{A25AB87D-8276-4AFA-B619-3E9E5E74521E}" dt="2021-07-12T13:54:48.727" v="3012" actId="1076"/>
          <ac:spMkLst>
            <pc:docMk/>
            <pc:sldMk cId="1327239487" sldId="273"/>
            <ac:spMk id="68" creationId="{8EF37ED4-0ED9-42A7-B315-33B0F73023E5}"/>
          </ac:spMkLst>
        </pc:spChg>
        <pc:spChg chg="mod">
          <ac:chgData name="megha" userId="45a3e980fd913c52" providerId="LiveId" clId="{A25AB87D-8276-4AFA-B619-3E9E5E74521E}" dt="2021-07-12T13:54:50.931" v="3013" actId="1076"/>
          <ac:spMkLst>
            <pc:docMk/>
            <pc:sldMk cId="1327239487" sldId="273"/>
            <ac:spMk id="69" creationId="{4B6E1F33-3070-4D02-9343-1744D0FED034}"/>
          </ac:spMkLst>
        </pc:spChg>
        <pc:spChg chg="mod">
          <ac:chgData name="megha" userId="45a3e980fd913c52" providerId="LiveId" clId="{A25AB87D-8276-4AFA-B619-3E9E5E74521E}" dt="2021-07-12T13:58:10.336" v="3080" actId="20577"/>
          <ac:spMkLst>
            <pc:docMk/>
            <pc:sldMk cId="1327239487" sldId="273"/>
            <ac:spMk id="79" creationId="{95AECC6C-A520-4756-9163-08D14835D791}"/>
          </ac:spMkLst>
        </pc:spChg>
        <pc:spChg chg="add mod">
          <ac:chgData name="megha" userId="45a3e980fd913c52" providerId="LiveId" clId="{A25AB87D-8276-4AFA-B619-3E9E5E74521E}" dt="2021-07-12T13:59:09.166" v="3087" actId="1076"/>
          <ac:spMkLst>
            <pc:docMk/>
            <pc:sldMk cId="1327239487" sldId="273"/>
            <ac:spMk id="81" creationId="{38981840-1244-4CFF-8C5A-9D545FB9A2C7}"/>
          </ac:spMkLst>
        </pc:spChg>
        <pc:spChg chg="del mod">
          <ac:chgData name="megha" userId="45a3e980fd913c52" providerId="LiveId" clId="{A25AB87D-8276-4AFA-B619-3E9E5E74521E}" dt="2021-07-12T13:56:21.796" v="3023" actId="21"/>
          <ac:spMkLst>
            <pc:docMk/>
            <pc:sldMk cId="1327239487" sldId="273"/>
            <ac:spMk id="83" creationId="{6A715D27-D0FF-4591-9C35-95B2662645CA}"/>
          </ac:spMkLst>
        </pc:spChg>
        <pc:spChg chg="mod">
          <ac:chgData name="megha" userId="45a3e980fd913c52" providerId="LiveId" clId="{A25AB87D-8276-4AFA-B619-3E9E5E74521E}" dt="2021-07-12T13:56:14.055" v="3021" actId="1076"/>
          <ac:spMkLst>
            <pc:docMk/>
            <pc:sldMk cId="1327239487" sldId="273"/>
            <ac:spMk id="84" creationId="{BD1CE02D-763E-4687-BD32-D32F2B98311F}"/>
          </ac:spMkLst>
        </pc:spChg>
        <pc:spChg chg="mod">
          <ac:chgData name="megha" userId="45a3e980fd913c52" providerId="LiveId" clId="{A25AB87D-8276-4AFA-B619-3E9E5E74521E}" dt="2021-07-12T13:56:45.625" v="3026" actId="1076"/>
          <ac:spMkLst>
            <pc:docMk/>
            <pc:sldMk cId="1327239487" sldId="273"/>
            <ac:spMk id="87" creationId="{4482B42C-3771-4A66-A5DA-1BF81F8C0B71}"/>
          </ac:spMkLst>
        </pc:spChg>
        <pc:spChg chg="mod">
          <ac:chgData name="megha" userId="45a3e980fd913c52" providerId="LiveId" clId="{A25AB87D-8276-4AFA-B619-3E9E5E74521E}" dt="2021-07-12T13:56:51.392" v="3028" actId="1076"/>
          <ac:spMkLst>
            <pc:docMk/>
            <pc:sldMk cId="1327239487" sldId="273"/>
            <ac:spMk id="88" creationId="{81B9DB80-E575-489B-8741-E710DFD26D69}"/>
          </ac:spMkLst>
        </pc:spChg>
        <pc:spChg chg="mod">
          <ac:chgData name="megha" userId="45a3e980fd913c52" providerId="LiveId" clId="{A25AB87D-8276-4AFA-B619-3E9E5E74521E}" dt="2021-07-12T13:58:28.377" v="3081"/>
          <ac:spMkLst>
            <pc:docMk/>
            <pc:sldMk cId="1327239487" sldId="273"/>
            <ac:spMk id="91" creationId="{1D3FFF64-8EC9-48C2-AD50-F3E7DD97CC7B}"/>
          </ac:spMkLst>
        </pc:spChg>
        <pc:spChg chg="mod">
          <ac:chgData name="megha" userId="45a3e980fd913c52" providerId="LiveId" clId="{A25AB87D-8276-4AFA-B619-3E9E5E74521E}" dt="2021-07-12T13:58:28.377" v="3081"/>
          <ac:spMkLst>
            <pc:docMk/>
            <pc:sldMk cId="1327239487" sldId="273"/>
            <ac:spMk id="92" creationId="{6A7255DE-D15B-4A34-86A4-F657DC4C5EE6}"/>
          </ac:spMkLst>
        </pc:spChg>
        <pc:spChg chg="mod">
          <ac:chgData name="megha" userId="45a3e980fd913c52" providerId="LiveId" clId="{A25AB87D-8276-4AFA-B619-3E9E5E74521E}" dt="2021-07-12T13:58:41.280" v="3083"/>
          <ac:spMkLst>
            <pc:docMk/>
            <pc:sldMk cId="1327239487" sldId="273"/>
            <ac:spMk id="94" creationId="{65BE4732-D959-458F-849A-A099B31559DE}"/>
          </ac:spMkLst>
        </pc:spChg>
        <pc:spChg chg="mod">
          <ac:chgData name="megha" userId="45a3e980fd913c52" providerId="LiveId" clId="{A25AB87D-8276-4AFA-B619-3E9E5E74521E}" dt="2021-07-12T13:58:41.280" v="3083"/>
          <ac:spMkLst>
            <pc:docMk/>
            <pc:sldMk cId="1327239487" sldId="273"/>
            <ac:spMk id="100" creationId="{72CC83E9-DB5A-4C12-8087-79F32FF1851D}"/>
          </ac:spMkLst>
        </pc:spChg>
        <pc:spChg chg="mod">
          <ac:chgData name="megha" userId="45a3e980fd913c52" providerId="LiveId" clId="{A25AB87D-8276-4AFA-B619-3E9E5E74521E}" dt="2021-07-12T13:58:59.259" v="3085"/>
          <ac:spMkLst>
            <pc:docMk/>
            <pc:sldMk cId="1327239487" sldId="273"/>
            <ac:spMk id="102" creationId="{82AE11EC-6EE2-47F1-941C-0852B11B0A42}"/>
          </ac:spMkLst>
        </pc:spChg>
        <pc:spChg chg="mod">
          <ac:chgData name="megha" userId="45a3e980fd913c52" providerId="LiveId" clId="{A25AB87D-8276-4AFA-B619-3E9E5E74521E}" dt="2021-07-12T13:58:59.259" v="3085"/>
          <ac:spMkLst>
            <pc:docMk/>
            <pc:sldMk cId="1327239487" sldId="273"/>
            <ac:spMk id="103" creationId="{6E170FAD-F2C1-4992-9D21-59F4C078194C}"/>
          </ac:spMkLst>
        </pc:spChg>
        <pc:grpChg chg="del">
          <ac:chgData name="megha" userId="45a3e980fd913c52" providerId="LiveId" clId="{A25AB87D-8276-4AFA-B619-3E9E5E74521E}" dt="2021-07-12T14:06:04.429" v="3229" actId="21"/>
          <ac:grpSpMkLst>
            <pc:docMk/>
            <pc:sldMk cId="1327239487" sldId="273"/>
            <ac:grpSpMk id="36" creationId="{FD82C6EF-E9DE-4923-8019-398DA581487A}"/>
          </ac:grpSpMkLst>
        </pc:grpChg>
        <pc:grpChg chg="del">
          <ac:chgData name="megha" userId="45a3e980fd913c52" providerId="LiveId" clId="{A25AB87D-8276-4AFA-B619-3E9E5E74521E}" dt="2021-07-12T13:55:08.930" v="3015" actId="21"/>
          <ac:grpSpMkLst>
            <pc:docMk/>
            <pc:sldMk cId="1327239487" sldId="273"/>
            <ac:grpSpMk id="42" creationId="{6C36A51F-32BC-47D1-9A81-487036B42B97}"/>
          </ac:grpSpMkLst>
        </pc:grpChg>
        <pc:grpChg chg="del">
          <ac:chgData name="megha" userId="45a3e980fd913c52" providerId="LiveId" clId="{A25AB87D-8276-4AFA-B619-3E9E5E74521E}" dt="2021-07-12T13:56:24.674" v="3024" actId="21"/>
          <ac:grpSpMkLst>
            <pc:docMk/>
            <pc:sldMk cId="1327239487" sldId="273"/>
            <ac:grpSpMk id="45" creationId="{37A792EE-2433-4D86-A7D5-1FB0D3F9E4D8}"/>
          </ac:grpSpMkLst>
        </pc:grpChg>
        <pc:grpChg chg="del">
          <ac:chgData name="megha" userId="45a3e980fd913c52" providerId="LiveId" clId="{A25AB87D-8276-4AFA-B619-3E9E5E74521E}" dt="2021-07-12T13:53:23.274" v="3001" actId="21"/>
          <ac:grpSpMkLst>
            <pc:docMk/>
            <pc:sldMk cId="1327239487" sldId="273"/>
            <ac:grpSpMk id="48" creationId="{081CAD7B-D8C7-4ACB-BAAD-C11ECF75DF45}"/>
          </ac:grpSpMkLst>
        </pc:grpChg>
        <pc:grpChg chg="add mod">
          <ac:chgData name="megha" userId="45a3e980fd913c52" providerId="LiveId" clId="{A25AB87D-8276-4AFA-B619-3E9E5E74521E}" dt="2021-07-12T13:54:34.045" v="3009" actId="1076"/>
          <ac:grpSpMkLst>
            <pc:docMk/>
            <pc:sldMk cId="1327239487" sldId="273"/>
            <ac:grpSpMk id="67" creationId="{9CBA6A7A-F35F-4D3E-A5D6-AE31137712AB}"/>
          </ac:grpSpMkLst>
        </pc:grpChg>
        <pc:grpChg chg="mod">
          <ac:chgData name="megha" userId="45a3e980fd913c52" providerId="LiveId" clId="{A25AB87D-8276-4AFA-B619-3E9E5E74521E}" dt="2021-07-12T14:14:44.638" v="3432" actId="1076"/>
          <ac:grpSpMkLst>
            <pc:docMk/>
            <pc:sldMk cId="1327239487" sldId="273"/>
            <ac:grpSpMk id="76" creationId="{60E31D48-090A-4A9C-AF5C-4B0C49C47C7D}"/>
          </ac:grpSpMkLst>
        </pc:grpChg>
        <pc:grpChg chg="add mod">
          <ac:chgData name="megha" userId="45a3e980fd913c52" providerId="LiveId" clId="{A25AB87D-8276-4AFA-B619-3E9E5E74521E}" dt="2021-07-12T13:56:05.508" v="3019" actId="1076"/>
          <ac:grpSpMkLst>
            <pc:docMk/>
            <pc:sldMk cId="1327239487" sldId="273"/>
            <ac:grpSpMk id="82" creationId="{48023326-3771-42D6-AA3D-C7C7A3C8444A}"/>
          </ac:grpSpMkLst>
        </pc:grpChg>
        <pc:grpChg chg="add mod">
          <ac:chgData name="megha" userId="45a3e980fd913c52" providerId="LiveId" clId="{A25AB87D-8276-4AFA-B619-3E9E5E74521E}" dt="2021-07-12T13:59:21.044" v="3088" actId="1076"/>
          <ac:grpSpMkLst>
            <pc:docMk/>
            <pc:sldMk cId="1327239487" sldId="273"/>
            <ac:grpSpMk id="86" creationId="{2F314575-821C-4C2D-9C18-18CCB3703D4E}"/>
          </ac:grpSpMkLst>
        </pc:grpChg>
        <pc:grpChg chg="add mod">
          <ac:chgData name="megha" userId="45a3e980fd913c52" providerId="LiveId" clId="{A25AB87D-8276-4AFA-B619-3E9E5E74521E}" dt="2021-07-12T13:59:30.220" v="3090" actId="1076"/>
          <ac:grpSpMkLst>
            <pc:docMk/>
            <pc:sldMk cId="1327239487" sldId="273"/>
            <ac:grpSpMk id="90" creationId="{A4B4E517-D3A9-475B-A192-BB3A9FECFC85}"/>
          </ac:grpSpMkLst>
        </pc:grpChg>
        <pc:grpChg chg="add mod">
          <ac:chgData name="megha" userId="45a3e980fd913c52" providerId="LiveId" clId="{A25AB87D-8276-4AFA-B619-3E9E5E74521E}" dt="2021-07-12T14:00:55.165" v="3103" actId="1076"/>
          <ac:grpSpMkLst>
            <pc:docMk/>
            <pc:sldMk cId="1327239487" sldId="273"/>
            <ac:grpSpMk id="93" creationId="{AD307765-6632-435E-A327-A3637174285D}"/>
          </ac:grpSpMkLst>
        </pc:grpChg>
        <pc:grpChg chg="add mod">
          <ac:chgData name="megha" userId="45a3e980fd913c52" providerId="LiveId" clId="{A25AB87D-8276-4AFA-B619-3E9E5E74521E}" dt="2021-07-12T13:59:35.243" v="3091" actId="1076"/>
          <ac:grpSpMkLst>
            <pc:docMk/>
            <pc:sldMk cId="1327239487" sldId="273"/>
            <ac:grpSpMk id="101" creationId="{8F5C69E4-90A4-4611-984B-B76EAF5285CC}"/>
          </ac:grpSpMkLst>
        </pc:grpChg>
        <pc:picChg chg="mod">
          <ac:chgData name="megha" userId="45a3e980fd913c52" providerId="LiveId" clId="{A25AB87D-8276-4AFA-B619-3E9E5E74521E}" dt="2021-07-12T13:54:54.828" v="3014" actId="1076"/>
          <ac:picMkLst>
            <pc:docMk/>
            <pc:sldMk cId="1327239487" sldId="273"/>
            <ac:picMk id="70" creationId="{7C44FD5E-9ACF-419F-83D1-656AB4E0DFDB}"/>
          </ac:picMkLst>
        </pc:picChg>
        <pc:picChg chg="mod">
          <ac:chgData name="megha" userId="45a3e980fd913c52" providerId="LiveId" clId="{A25AB87D-8276-4AFA-B619-3E9E5E74521E}" dt="2021-07-12T13:56:18.573" v="3022" actId="1076"/>
          <ac:picMkLst>
            <pc:docMk/>
            <pc:sldMk cId="1327239487" sldId="273"/>
            <ac:picMk id="85" creationId="{821F7D02-75CA-46E1-869E-00EE4AC3C7DA}"/>
          </ac:picMkLst>
        </pc:picChg>
        <pc:picChg chg="mod">
          <ac:chgData name="megha" userId="45a3e980fd913c52" providerId="LiveId" clId="{A25AB87D-8276-4AFA-B619-3E9E5E74521E}" dt="2021-07-12T13:56:55.940" v="3029" actId="1076"/>
          <ac:picMkLst>
            <pc:docMk/>
            <pc:sldMk cId="1327239487" sldId="273"/>
            <ac:picMk id="89" creationId="{242DE4CC-B725-42EE-B14F-F3A195D6A468}"/>
          </ac:picMkLst>
        </pc:picChg>
        <pc:cxnChg chg="add mod">
          <ac:chgData name="megha" userId="45a3e980fd913c52" providerId="LiveId" clId="{A25AB87D-8276-4AFA-B619-3E9E5E74521E}" dt="2021-07-12T14:01:39.353" v="3111" actId="14100"/>
          <ac:cxnSpMkLst>
            <pc:docMk/>
            <pc:sldMk cId="1327239487" sldId="273"/>
            <ac:cxnSpMk id="104" creationId="{B6F276C1-E4C5-449E-A17A-FEA76AAAC09B}"/>
          </ac:cxnSpMkLst>
        </pc:cxnChg>
        <pc:cxnChg chg="add mod">
          <ac:chgData name="megha" userId="45a3e980fd913c52" providerId="LiveId" clId="{A25AB87D-8276-4AFA-B619-3E9E5E74521E}" dt="2021-07-12T14:01:44.172" v="3112" actId="14100"/>
          <ac:cxnSpMkLst>
            <pc:docMk/>
            <pc:sldMk cId="1327239487" sldId="273"/>
            <ac:cxnSpMk id="105" creationId="{AEA9C4CA-EF39-424F-823B-F598BFB7A95F}"/>
          </ac:cxnSpMkLst>
        </pc:cxnChg>
      </pc:sldChg>
      <pc:sldChg chg="addSp delSp modSp add del mod ord delAnim">
        <pc:chgData name="megha" userId="45a3e980fd913c52" providerId="LiveId" clId="{A25AB87D-8276-4AFA-B619-3E9E5E74521E}" dt="2021-07-13T08:02:26.693" v="8744" actId="2696"/>
        <pc:sldMkLst>
          <pc:docMk/>
          <pc:sldMk cId="495180565" sldId="274"/>
        </pc:sldMkLst>
        <pc:spChg chg="del topLvl">
          <ac:chgData name="megha" userId="45a3e980fd913c52" providerId="LiveId" clId="{A25AB87D-8276-4AFA-B619-3E9E5E74521E}" dt="2021-07-12T19:24:00.820" v="7451" actId="21"/>
          <ac:spMkLst>
            <pc:docMk/>
            <pc:sldMk cId="495180565" sldId="274"/>
            <ac:spMk id="34" creationId="{78855102-5892-4791-81C6-1D3099286A62}"/>
          </ac:spMkLst>
        </pc:spChg>
        <pc:spChg chg="del topLvl">
          <ac:chgData name="megha" userId="45a3e980fd913c52" providerId="LiveId" clId="{A25AB87D-8276-4AFA-B619-3E9E5E74521E}" dt="2021-07-12T19:23:57.900" v="7450" actId="21"/>
          <ac:spMkLst>
            <pc:docMk/>
            <pc:sldMk cId="495180565" sldId="274"/>
            <ac:spMk id="35" creationId="{22001AFB-5833-4302-85EB-700F4F764C00}"/>
          </ac:spMkLst>
        </pc:spChg>
        <pc:spChg chg="del topLvl">
          <ac:chgData name="megha" userId="45a3e980fd913c52" providerId="LiveId" clId="{A25AB87D-8276-4AFA-B619-3E9E5E74521E}" dt="2021-07-12T19:24:34.507" v="7461" actId="21"/>
          <ac:spMkLst>
            <pc:docMk/>
            <pc:sldMk cId="495180565" sldId="274"/>
            <ac:spMk id="40" creationId="{76D3A4AD-1059-4193-95F4-99D7FB3C3390}"/>
          </ac:spMkLst>
        </pc:spChg>
        <pc:spChg chg="del topLvl">
          <ac:chgData name="megha" userId="45a3e980fd913c52" providerId="LiveId" clId="{A25AB87D-8276-4AFA-B619-3E9E5E74521E}" dt="2021-07-12T19:24:41.636" v="7462" actId="21"/>
          <ac:spMkLst>
            <pc:docMk/>
            <pc:sldMk cId="495180565" sldId="274"/>
            <ac:spMk id="41" creationId="{1D2CAFD3-83DC-4745-BD2C-AA8DD0D735B7}"/>
          </ac:spMkLst>
        </pc:spChg>
        <pc:spChg chg="mod">
          <ac:chgData name="megha" userId="45a3e980fd913c52" providerId="LiveId" clId="{A25AB87D-8276-4AFA-B619-3E9E5E74521E}" dt="2021-07-12T15:03:35.454" v="4083" actId="20577"/>
          <ac:spMkLst>
            <pc:docMk/>
            <pc:sldMk cId="495180565" sldId="274"/>
            <ac:spMk id="58" creationId="{04CBFB1D-37FD-419F-B98C-860BF5217905}"/>
          </ac:spMkLst>
        </pc:spChg>
        <pc:spChg chg="mod">
          <ac:chgData name="megha" userId="45a3e980fd913c52" providerId="LiveId" clId="{A25AB87D-8276-4AFA-B619-3E9E5E74521E}" dt="2021-07-12T19:09:08.662" v="7380" actId="20577"/>
          <ac:spMkLst>
            <pc:docMk/>
            <pc:sldMk cId="495180565" sldId="274"/>
            <ac:spMk id="63" creationId="{AFD50D6F-822B-4109-8B0C-BA004A0B7145}"/>
          </ac:spMkLst>
        </pc:spChg>
        <pc:spChg chg="add mod">
          <ac:chgData name="megha" userId="45a3e980fd913c52" providerId="LiveId" clId="{A25AB87D-8276-4AFA-B619-3E9E5E74521E}" dt="2021-07-12T19:25:47.839" v="7472" actId="14100"/>
          <ac:spMkLst>
            <pc:docMk/>
            <pc:sldMk cId="495180565" sldId="274"/>
            <ac:spMk id="65" creationId="{84F7919D-9415-4978-85A4-3506FFD557CF}"/>
          </ac:spMkLst>
        </pc:spChg>
        <pc:spChg chg="add mod">
          <ac:chgData name="megha" userId="45a3e980fd913c52" providerId="LiveId" clId="{A25AB87D-8276-4AFA-B619-3E9E5E74521E}" dt="2021-07-12T19:26:06.348" v="7474" actId="1076"/>
          <ac:spMkLst>
            <pc:docMk/>
            <pc:sldMk cId="495180565" sldId="274"/>
            <ac:spMk id="66" creationId="{A10C8E6C-4DE6-4469-8BE0-9FC592199C0D}"/>
          </ac:spMkLst>
        </pc:spChg>
        <pc:spChg chg="mod">
          <ac:chgData name="megha" userId="45a3e980fd913c52" providerId="LiveId" clId="{A25AB87D-8276-4AFA-B619-3E9E5E74521E}" dt="2021-07-12T19:09:21.823" v="7403" actId="20577"/>
          <ac:spMkLst>
            <pc:docMk/>
            <pc:sldMk cId="495180565" sldId="274"/>
            <ac:spMk id="74" creationId="{858AC381-BFD1-4A89-AE49-8ADC853A6849}"/>
          </ac:spMkLst>
        </pc:spChg>
        <pc:spChg chg="del">
          <ac:chgData name="megha" userId="45a3e980fd913c52" providerId="LiveId" clId="{A25AB87D-8276-4AFA-B619-3E9E5E74521E}" dt="2021-07-12T19:24:08.514" v="7453" actId="21"/>
          <ac:spMkLst>
            <pc:docMk/>
            <pc:sldMk cId="495180565" sldId="274"/>
            <ac:spMk id="81" creationId="{38981840-1244-4CFF-8C5A-9D545FB9A2C7}"/>
          </ac:spMkLst>
        </pc:spChg>
        <pc:spChg chg="add mod">
          <ac:chgData name="megha" userId="45a3e980fd913c52" providerId="LiveId" clId="{A25AB87D-8276-4AFA-B619-3E9E5E74521E}" dt="2021-07-12T19:27:00.430" v="7476" actId="1076"/>
          <ac:spMkLst>
            <pc:docMk/>
            <pc:sldMk cId="495180565" sldId="274"/>
            <ac:spMk id="83" creationId="{1CB7BBCC-8F0E-45A2-B1C8-7FC62BCC2817}"/>
          </ac:spMkLst>
        </pc:spChg>
        <pc:spChg chg="mod">
          <ac:chgData name="megha" userId="45a3e980fd913c52" providerId="LiveId" clId="{A25AB87D-8276-4AFA-B619-3E9E5E74521E}" dt="2021-07-12T19:09:14.561" v="7390" actId="20577"/>
          <ac:spMkLst>
            <pc:docMk/>
            <pc:sldMk cId="495180565" sldId="274"/>
            <ac:spMk id="98" creationId="{E3DB5570-AC77-4396-9748-4183DF7C8396}"/>
          </ac:spMkLst>
        </pc:spChg>
        <pc:spChg chg="add mod">
          <ac:chgData name="megha" userId="45a3e980fd913c52" providerId="LiveId" clId="{A25AB87D-8276-4AFA-B619-3E9E5E74521E}" dt="2021-07-12T19:28:45.117" v="7486" actId="1076"/>
          <ac:spMkLst>
            <pc:docMk/>
            <pc:sldMk cId="495180565" sldId="274"/>
            <ac:spMk id="106" creationId="{61EA58AE-7823-4612-8FEE-7F7F36E23868}"/>
          </ac:spMkLst>
        </pc:spChg>
        <pc:spChg chg="add mod">
          <ac:chgData name="megha" userId="45a3e980fd913c52" providerId="LiveId" clId="{A25AB87D-8276-4AFA-B619-3E9E5E74521E}" dt="2021-07-12T19:28:26.288" v="7483" actId="1076"/>
          <ac:spMkLst>
            <pc:docMk/>
            <pc:sldMk cId="495180565" sldId="274"/>
            <ac:spMk id="107" creationId="{A17274F0-F6E9-48B0-8C3A-26DD4C132D09}"/>
          </ac:spMkLst>
        </pc:spChg>
        <pc:spChg chg="add mod">
          <ac:chgData name="megha" userId="45a3e980fd913c52" providerId="LiveId" clId="{A25AB87D-8276-4AFA-B619-3E9E5E74521E}" dt="2021-07-12T19:28:41.493" v="7485" actId="1076"/>
          <ac:spMkLst>
            <pc:docMk/>
            <pc:sldMk cId="495180565" sldId="274"/>
            <ac:spMk id="108" creationId="{7B2B816C-5054-4E5E-830C-5C7EB3F10259}"/>
          </ac:spMkLst>
        </pc:spChg>
        <pc:grpChg chg="del">
          <ac:chgData name="megha" userId="45a3e980fd913c52" providerId="LiveId" clId="{A25AB87D-8276-4AFA-B619-3E9E5E74521E}" dt="2021-07-12T19:23:57.900" v="7450" actId="21"/>
          <ac:grpSpMkLst>
            <pc:docMk/>
            <pc:sldMk cId="495180565" sldId="274"/>
            <ac:grpSpMk id="33" creationId="{BE8FADE7-5D32-410A-A514-EBA4D18E520D}"/>
          </ac:grpSpMkLst>
        </pc:grpChg>
        <pc:grpChg chg="del">
          <ac:chgData name="megha" userId="45a3e980fd913c52" providerId="LiveId" clId="{A25AB87D-8276-4AFA-B619-3E9E5E74521E}" dt="2021-07-12T19:24:34.507" v="7461" actId="21"/>
          <ac:grpSpMkLst>
            <pc:docMk/>
            <pc:sldMk cId="495180565" sldId="274"/>
            <ac:grpSpMk id="39" creationId="{5EEA83BA-280C-4216-B80C-C3082D2456C8}"/>
          </ac:grpSpMkLst>
        </pc:grpChg>
        <pc:grpChg chg="mod">
          <ac:chgData name="megha" userId="45a3e980fd913c52" providerId="LiveId" clId="{A25AB87D-8276-4AFA-B619-3E9E5E74521E}" dt="2021-07-12T14:31:49.032" v="3980" actId="1076"/>
          <ac:grpSpMkLst>
            <pc:docMk/>
            <pc:sldMk cId="495180565" sldId="274"/>
            <ac:grpSpMk id="50" creationId="{10781169-B7A4-446E-BD33-B9650367A7F9}"/>
          </ac:grpSpMkLst>
        </pc:grpChg>
        <pc:grpChg chg="mod">
          <ac:chgData name="megha" userId="45a3e980fd913c52" providerId="LiveId" clId="{A25AB87D-8276-4AFA-B619-3E9E5E74521E}" dt="2021-07-12T14:31:57.850" v="3981" actId="1076"/>
          <ac:grpSpMkLst>
            <pc:docMk/>
            <pc:sldMk cId="495180565" sldId="274"/>
            <ac:grpSpMk id="55" creationId="{F00A67C9-4929-4EFF-9CB6-292640CD2738}"/>
          </ac:grpSpMkLst>
        </pc:grpChg>
        <pc:grpChg chg="mod">
          <ac:chgData name="megha" userId="45a3e980fd913c52" providerId="LiveId" clId="{A25AB87D-8276-4AFA-B619-3E9E5E74521E}" dt="2021-07-12T14:32:06.679" v="3983" actId="1076"/>
          <ac:grpSpMkLst>
            <pc:docMk/>
            <pc:sldMk cId="495180565" sldId="274"/>
            <ac:grpSpMk id="60" creationId="{6F7667A6-1C16-4F0A-A162-61BD16E6BE6B}"/>
          </ac:grpSpMkLst>
        </pc:grpChg>
        <pc:grpChg chg="del">
          <ac:chgData name="megha" userId="45a3e980fd913c52" providerId="LiveId" clId="{A25AB87D-8276-4AFA-B619-3E9E5E74521E}" dt="2021-07-12T19:24:06.236" v="7452" actId="21"/>
          <ac:grpSpMkLst>
            <pc:docMk/>
            <pc:sldMk cId="495180565" sldId="274"/>
            <ac:grpSpMk id="67" creationId="{9CBA6A7A-F35F-4D3E-A5D6-AE31137712AB}"/>
          </ac:grpSpMkLst>
        </pc:grpChg>
        <pc:grpChg chg="mod">
          <ac:chgData name="megha" userId="45a3e980fd913c52" providerId="LiveId" clId="{A25AB87D-8276-4AFA-B619-3E9E5E74521E}" dt="2021-07-12T14:32:23.722" v="3986" actId="1076"/>
          <ac:grpSpMkLst>
            <pc:docMk/>
            <pc:sldMk cId="495180565" sldId="274"/>
            <ac:grpSpMk id="71" creationId="{E7044FAB-DB4A-4E59-B111-8CA4168E7FA4}"/>
          </ac:grpSpMkLst>
        </pc:grpChg>
        <pc:grpChg chg="mod">
          <ac:chgData name="megha" userId="45a3e980fd913c52" providerId="LiveId" clId="{A25AB87D-8276-4AFA-B619-3E9E5E74521E}" dt="2021-07-12T14:32:34.580" v="3987" actId="1076"/>
          <ac:grpSpMkLst>
            <pc:docMk/>
            <pc:sldMk cId="495180565" sldId="274"/>
            <ac:grpSpMk id="76" creationId="{60E31D48-090A-4A9C-AF5C-4B0C49C47C7D}"/>
          </ac:grpSpMkLst>
        </pc:grpChg>
        <pc:grpChg chg="del">
          <ac:chgData name="megha" userId="45a3e980fd913c52" providerId="LiveId" clId="{A25AB87D-8276-4AFA-B619-3E9E5E74521E}" dt="2021-07-12T19:24:10.660" v="7454" actId="21"/>
          <ac:grpSpMkLst>
            <pc:docMk/>
            <pc:sldMk cId="495180565" sldId="274"/>
            <ac:grpSpMk id="82" creationId="{48023326-3771-42D6-AA3D-C7C7A3C8444A}"/>
          </ac:grpSpMkLst>
        </pc:grpChg>
        <pc:grpChg chg="del">
          <ac:chgData name="megha" userId="45a3e980fd913c52" providerId="LiveId" clId="{A25AB87D-8276-4AFA-B619-3E9E5E74521E}" dt="2021-07-12T19:24:13.251" v="7455" actId="21"/>
          <ac:grpSpMkLst>
            <pc:docMk/>
            <pc:sldMk cId="495180565" sldId="274"/>
            <ac:grpSpMk id="86" creationId="{2F314575-821C-4C2D-9C18-18CCB3703D4E}"/>
          </ac:grpSpMkLst>
        </pc:grpChg>
        <pc:grpChg chg="del">
          <ac:chgData name="megha" userId="45a3e980fd913c52" providerId="LiveId" clId="{A25AB87D-8276-4AFA-B619-3E9E5E74521E}" dt="2021-07-12T19:24:21.062" v="7458" actId="21"/>
          <ac:grpSpMkLst>
            <pc:docMk/>
            <pc:sldMk cId="495180565" sldId="274"/>
            <ac:grpSpMk id="90" creationId="{A4B4E517-D3A9-475B-A192-BB3A9FECFC85}"/>
          </ac:grpSpMkLst>
        </pc:grpChg>
        <pc:grpChg chg="del">
          <ac:chgData name="megha" userId="45a3e980fd913c52" providerId="LiveId" clId="{A25AB87D-8276-4AFA-B619-3E9E5E74521E}" dt="2021-07-12T19:24:18.823" v="7457" actId="21"/>
          <ac:grpSpMkLst>
            <pc:docMk/>
            <pc:sldMk cId="495180565" sldId="274"/>
            <ac:grpSpMk id="93" creationId="{AD307765-6632-435E-A327-A3637174285D}"/>
          </ac:grpSpMkLst>
        </pc:grpChg>
        <pc:grpChg chg="mod">
          <ac:chgData name="megha" userId="45a3e980fd913c52" providerId="LiveId" clId="{A25AB87D-8276-4AFA-B619-3E9E5E74521E}" dt="2021-07-12T14:32:15.157" v="3984" actId="1076"/>
          <ac:grpSpMkLst>
            <pc:docMk/>
            <pc:sldMk cId="495180565" sldId="274"/>
            <ac:grpSpMk id="95" creationId="{4E70D3F9-D583-4ACD-8480-0F4A65ED3C83}"/>
          </ac:grpSpMkLst>
        </pc:grpChg>
        <pc:grpChg chg="del">
          <ac:chgData name="megha" userId="45a3e980fd913c52" providerId="LiveId" clId="{A25AB87D-8276-4AFA-B619-3E9E5E74521E}" dt="2021-07-12T19:24:16.138" v="7456" actId="21"/>
          <ac:grpSpMkLst>
            <pc:docMk/>
            <pc:sldMk cId="495180565" sldId="274"/>
            <ac:grpSpMk id="101" creationId="{8F5C69E4-90A4-4611-984B-B76EAF5285CC}"/>
          </ac:grpSpMkLst>
        </pc:grpChg>
        <pc:picChg chg="add mod">
          <ac:chgData name="megha" userId="45a3e980fd913c52" providerId="LiveId" clId="{A25AB87D-8276-4AFA-B619-3E9E5E74521E}" dt="2021-07-12T19:28:58.484" v="7488" actId="1076"/>
          <ac:picMkLst>
            <pc:docMk/>
            <pc:sldMk cId="495180565" sldId="274"/>
            <ac:picMk id="109" creationId="{C8ECD414-94C2-4613-B95A-4EF27A605EEE}"/>
          </ac:picMkLst>
        </pc:picChg>
        <pc:cxnChg chg="del mod">
          <ac:chgData name="megha" userId="45a3e980fd913c52" providerId="LiveId" clId="{A25AB87D-8276-4AFA-B619-3E9E5E74521E}" dt="2021-07-12T19:24:26.616" v="7460" actId="21"/>
          <ac:cxnSpMkLst>
            <pc:docMk/>
            <pc:sldMk cId="495180565" sldId="274"/>
            <ac:cxnSpMk id="104" creationId="{B6F276C1-E4C5-449E-A17A-FEA76AAAC09B}"/>
          </ac:cxnSpMkLst>
        </pc:cxnChg>
        <pc:cxnChg chg="del mod">
          <ac:chgData name="megha" userId="45a3e980fd913c52" providerId="LiveId" clId="{A25AB87D-8276-4AFA-B619-3E9E5E74521E}" dt="2021-07-12T19:24:23.746" v="7459" actId="21"/>
          <ac:cxnSpMkLst>
            <pc:docMk/>
            <pc:sldMk cId="495180565" sldId="274"/>
            <ac:cxnSpMk id="105" creationId="{AEA9C4CA-EF39-424F-823B-F598BFB7A95F}"/>
          </ac:cxnSpMkLst>
        </pc:cxnChg>
      </pc:sldChg>
      <pc:sldChg chg="addSp delSp modSp add del mod delAnim modAnim modNotesTx">
        <pc:chgData name="megha" userId="45a3e980fd913c52" providerId="LiveId" clId="{A25AB87D-8276-4AFA-B619-3E9E5E74521E}" dt="2021-07-13T08:02:48.312" v="8749" actId="2696"/>
        <pc:sldMkLst>
          <pc:docMk/>
          <pc:sldMk cId="1780392964" sldId="275"/>
        </pc:sldMkLst>
        <pc:spChg chg="add mod">
          <ac:chgData name="megha" userId="45a3e980fd913c52" providerId="LiveId" clId="{A25AB87D-8276-4AFA-B619-3E9E5E74521E}" dt="2021-07-13T02:32:07.758" v="8310" actId="164"/>
          <ac:spMkLst>
            <pc:docMk/>
            <pc:sldMk cId="1780392964" sldId="275"/>
            <ac:spMk id="67" creationId="{0DA38147-5E8E-4F3F-8227-FD9A31023200}"/>
          </ac:spMkLst>
        </pc:spChg>
        <pc:spChg chg="add mod">
          <ac:chgData name="megha" userId="45a3e980fd913c52" providerId="LiveId" clId="{A25AB87D-8276-4AFA-B619-3E9E5E74521E}" dt="2021-07-13T02:32:07.758" v="8310" actId="164"/>
          <ac:spMkLst>
            <pc:docMk/>
            <pc:sldMk cId="1780392964" sldId="275"/>
            <ac:spMk id="71" creationId="{E4C3063F-653D-4ECD-9BFE-EBBEA20B6411}"/>
          </ac:spMkLst>
        </pc:spChg>
        <pc:spChg chg="mod">
          <ac:chgData name="megha" userId="45a3e980fd913c52" providerId="LiveId" clId="{A25AB87D-8276-4AFA-B619-3E9E5E74521E}" dt="2021-07-12T16:47:40.178" v="4701" actId="1076"/>
          <ac:spMkLst>
            <pc:docMk/>
            <pc:sldMk cId="1780392964" sldId="275"/>
            <ac:spMk id="73" creationId="{5C19B799-D541-40DA-8DB0-6BFC74DAA67F}"/>
          </ac:spMkLst>
        </pc:spChg>
        <pc:spChg chg="mod">
          <ac:chgData name="megha" userId="45a3e980fd913c52" providerId="LiveId" clId="{A25AB87D-8276-4AFA-B619-3E9E5E74521E}" dt="2021-07-12T17:11:23.974" v="4791" actId="20577"/>
          <ac:spMkLst>
            <pc:docMk/>
            <pc:sldMk cId="1780392964" sldId="275"/>
            <ac:spMk id="78" creationId="{EBFE7E6E-8B05-464B-B5AF-B702FE7EFD7D}"/>
          </ac:spMkLst>
        </pc:spChg>
        <pc:spChg chg="mod">
          <ac:chgData name="megha" userId="45a3e980fd913c52" providerId="LiveId" clId="{A25AB87D-8276-4AFA-B619-3E9E5E74521E}" dt="2021-07-12T18:08:24.431" v="6187" actId="20577"/>
          <ac:spMkLst>
            <pc:docMk/>
            <pc:sldMk cId="1780392964" sldId="275"/>
            <ac:spMk id="80" creationId="{47AE439E-2A0D-400A-9FEA-2FA792308BB4}"/>
          </ac:spMkLst>
        </pc:spChg>
        <pc:spChg chg="add mod">
          <ac:chgData name="megha" userId="45a3e980fd913c52" providerId="LiveId" clId="{A25AB87D-8276-4AFA-B619-3E9E5E74521E}" dt="2021-07-13T02:32:07.758" v="8310" actId="164"/>
          <ac:spMkLst>
            <pc:docMk/>
            <pc:sldMk cId="1780392964" sldId="275"/>
            <ac:spMk id="81" creationId="{84A7EDD4-03A8-4709-8AF3-B7EE14993CF6}"/>
          </ac:spMkLst>
        </pc:spChg>
        <pc:spChg chg="add mod">
          <ac:chgData name="megha" userId="45a3e980fd913c52" providerId="LiveId" clId="{A25AB87D-8276-4AFA-B619-3E9E5E74521E}" dt="2021-07-13T02:32:07.758" v="8310" actId="164"/>
          <ac:spMkLst>
            <pc:docMk/>
            <pc:sldMk cId="1780392964" sldId="275"/>
            <ac:spMk id="82" creationId="{1E86C6FB-3D8A-4077-AC1F-3959053F22A8}"/>
          </ac:spMkLst>
        </pc:spChg>
        <pc:spChg chg="add mod">
          <ac:chgData name="megha" userId="45a3e980fd913c52" providerId="LiveId" clId="{A25AB87D-8276-4AFA-B619-3E9E5E74521E}" dt="2021-07-13T02:32:07.758" v="8310" actId="164"/>
          <ac:spMkLst>
            <pc:docMk/>
            <pc:sldMk cId="1780392964" sldId="275"/>
            <ac:spMk id="83" creationId="{4CA6FC41-9DFC-48B5-88AB-8CBF6FCF26D7}"/>
          </ac:spMkLst>
        </pc:spChg>
        <pc:spChg chg="add mod">
          <ac:chgData name="megha" userId="45a3e980fd913c52" providerId="LiveId" clId="{A25AB87D-8276-4AFA-B619-3E9E5E74521E}" dt="2021-07-13T02:32:07.758" v="8310" actId="164"/>
          <ac:spMkLst>
            <pc:docMk/>
            <pc:sldMk cId="1780392964" sldId="275"/>
            <ac:spMk id="84" creationId="{A07C3110-60A1-4C32-BDAC-47208E56F489}"/>
          </ac:spMkLst>
        </pc:spChg>
        <pc:spChg chg="del">
          <ac:chgData name="megha" userId="45a3e980fd913c52" providerId="LiveId" clId="{A25AB87D-8276-4AFA-B619-3E9E5E74521E}" dt="2021-07-12T16:45:55.927" v="4682" actId="21"/>
          <ac:spMkLst>
            <pc:docMk/>
            <pc:sldMk cId="1780392964" sldId="275"/>
            <ac:spMk id="108" creationId="{48958204-CE05-4E79-AC55-C76FBB79E37F}"/>
          </ac:spMkLst>
        </pc:spChg>
        <pc:spChg chg="del">
          <ac:chgData name="megha" userId="45a3e980fd913c52" providerId="LiveId" clId="{A25AB87D-8276-4AFA-B619-3E9E5E74521E}" dt="2021-07-12T16:46:21.852" v="4688" actId="21"/>
          <ac:spMkLst>
            <pc:docMk/>
            <pc:sldMk cId="1780392964" sldId="275"/>
            <ac:spMk id="109" creationId="{406A5A75-24F0-496A-82D6-E2B37B100BBD}"/>
          </ac:spMkLst>
        </pc:spChg>
        <pc:spChg chg="del">
          <ac:chgData name="megha" userId="45a3e980fd913c52" providerId="LiveId" clId="{A25AB87D-8276-4AFA-B619-3E9E5E74521E}" dt="2021-07-12T16:46:35.447" v="4692" actId="21"/>
          <ac:spMkLst>
            <pc:docMk/>
            <pc:sldMk cId="1780392964" sldId="275"/>
            <ac:spMk id="110" creationId="{B8C3E14B-EBB2-49A7-9A4E-9C6AFAF9A364}"/>
          </ac:spMkLst>
        </pc:spChg>
        <pc:spChg chg="mod">
          <ac:chgData name="megha" userId="45a3e980fd913c52" providerId="LiveId" clId="{A25AB87D-8276-4AFA-B619-3E9E5E74521E}" dt="2021-07-12T18:21:46.699" v="6313" actId="20577"/>
          <ac:spMkLst>
            <pc:docMk/>
            <pc:sldMk cId="1780392964" sldId="275"/>
            <ac:spMk id="112" creationId="{7C648BCA-6CB0-43A4-AC7B-D76141B69ACF}"/>
          </ac:spMkLst>
        </pc:spChg>
        <pc:spChg chg="del topLvl">
          <ac:chgData name="megha" userId="45a3e980fd913c52" providerId="LiveId" clId="{A25AB87D-8276-4AFA-B619-3E9E5E74521E}" dt="2021-07-12T16:46:08.671" v="4685" actId="21"/>
          <ac:spMkLst>
            <pc:docMk/>
            <pc:sldMk cId="1780392964" sldId="275"/>
            <ac:spMk id="115" creationId="{8721CE74-40AC-4223-B129-B3A270C7429B}"/>
          </ac:spMkLst>
        </pc:spChg>
        <pc:spChg chg="del topLvl">
          <ac:chgData name="megha" userId="45a3e980fd913c52" providerId="LiveId" clId="{A25AB87D-8276-4AFA-B619-3E9E5E74521E}" dt="2021-07-12T16:46:03.868" v="4684" actId="21"/>
          <ac:spMkLst>
            <pc:docMk/>
            <pc:sldMk cId="1780392964" sldId="275"/>
            <ac:spMk id="116" creationId="{FC94FF53-E358-452A-A5CE-3296318ABBE9}"/>
          </ac:spMkLst>
        </pc:spChg>
        <pc:spChg chg="del topLvl">
          <ac:chgData name="megha" userId="45a3e980fd913c52" providerId="LiveId" clId="{A25AB87D-8276-4AFA-B619-3E9E5E74521E}" dt="2021-07-12T16:46:26.613" v="4689" actId="21"/>
          <ac:spMkLst>
            <pc:docMk/>
            <pc:sldMk cId="1780392964" sldId="275"/>
            <ac:spMk id="118" creationId="{91705BAF-DCDA-4FDC-8DA1-1FBA870AE5C8}"/>
          </ac:spMkLst>
        </pc:spChg>
        <pc:spChg chg="del topLvl">
          <ac:chgData name="megha" userId="45a3e980fd913c52" providerId="LiveId" clId="{A25AB87D-8276-4AFA-B619-3E9E5E74521E}" dt="2021-07-12T16:46:30.422" v="4690" actId="21"/>
          <ac:spMkLst>
            <pc:docMk/>
            <pc:sldMk cId="1780392964" sldId="275"/>
            <ac:spMk id="119" creationId="{BBD17202-B0A7-4912-9A5D-8F55518824B3}"/>
          </ac:spMkLst>
        </pc:spChg>
        <pc:spChg chg="del topLvl">
          <ac:chgData name="megha" userId="45a3e980fd913c52" providerId="LiveId" clId="{A25AB87D-8276-4AFA-B619-3E9E5E74521E}" dt="2021-07-12T16:46:46.369" v="4694" actId="21"/>
          <ac:spMkLst>
            <pc:docMk/>
            <pc:sldMk cId="1780392964" sldId="275"/>
            <ac:spMk id="121" creationId="{D025EBC6-5731-4D97-B58C-0E0C20D47817}"/>
          </ac:spMkLst>
        </pc:spChg>
        <pc:spChg chg="del topLvl">
          <ac:chgData name="megha" userId="45a3e980fd913c52" providerId="LiveId" clId="{A25AB87D-8276-4AFA-B619-3E9E5E74521E}" dt="2021-07-12T16:46:49.373" v="4695" actId="21"/>
          <ac:spMkLst>
            <pc:docMk/>
            <pc:sldMk cId="1780392964" sldId="275"/>
            <ac:spMk id="122" creationId="{B38973E8-8FEC-48EF-89C3-A1086AD31515}"/>
          </ac:spMkLst>
        </pc:spChg>
        <pc:grpChg chg="add mod">
          <ac:chgData name="megha" userId="45a3e980fd913c52" providerId="LiveId" clId="{A25AB87D-8276-4AFA-B619-3E9E5E74521E}" dt="2021-07-13T02:32:07.758" v="8310" actId="164"/>
          <ac:grpSpMkLst>
            <pc:docMk/>
            <pc:sldMk cId="1780392964" sldId="275"/>
            <ac:grpSpMk id="2" creationId="{656FC0E6-5A7F-4287-8969-55D4E487420A}"/>
          </ac:grpSpMkLst>
        </pc:grpChg>
        <pc:grpChg chg="mod">
          <ac:chgData name="megha" userId="45a3e980fd913c52" providerId="LiveId" clId="{A25AB87D-8276-4AFA-B619-3E9E5E74521E}" dt="2021-07-12T16:47:08.083" v="4698" actId="14100"/>
          <ac:grpSpMkLst>
            <pc:docMk/>
            <pc:sldMk cId="1780392964" sldId="275"/>
            <ac:grpSpMk id="43" creationId="{B02914A7-C65F-4EFB-8FF4-9BB283DC3935}"/>
          </ac:grpSpMkLst>
        </pc:grpChg>
        <pc:grpChg chg="del">
          <ac:chgData name="megha" userId="45a3e980fd913c52" providerId="LiveId" clId="{A25AB87D-8276-4AFA-B619-3E9E5E74521E}" dt="2021-07-12T16:46:33.146" v="4691" actId="21"/>
          <ac:grpSpMkLst>
            <pc:docMk/>
            <pc:sldMk cId="1780392964" sldId="275"/>
            <ac:grpSpMk id="96" creationId="{183EA2CA-A17F-4A6A-AC3E-6F8757F77880}"/>
          </ac:grpSpMkLst>
        </pc:grpChg>
        <pc:grpChg chg="del">
          <ac:chgData name="megha" userId="45a3e980fd913c52" providerId="LiveId" clId="{A25AB87D-8276-4AFA-B619-3E9E5E74521E}" dt="2021-07-12T16:46:19.387" v="4687" actId="21"/>
          <ac:grpSpMkLst>
            <pc:docMk/>
            <pc:sldMk cId="1780392964" sldId="275"/>
            <ac:grpSpMk id="100" creationId="{12310FCA-56F2-4778-94B7-C1B5FD53AE20}"/>
          </ac:grpSpMkLst>
        </pc:grpChg>
        <pc:grpChg chg="del">
          <ac:chgData name="megha" userId="45a3e980fd913c52" providerId="LiveId" clId="{A25AB87D-8276-4AFA-B619-3E9E5E74521E}" dt="2021-07-12T16:45:59.622" v="4683" actId="21"/>
          <ac:grpSpMkLst>
            <pc:docMk/>
            <pc:sldMk cId="1780392964" sldId="275"/>
            <ac:grpSpMk id="104" creationId="{A87830BE-EEF7-4034-8ABE-3212DB467DB4}"/>
          </ac:grpSpMkLst>
        </pc:grpChg>
        <pc:grpChg chg="del">
          <ac:chgData name="megha" userId="45a3e980fd913c52" providerId="LiveId" clId="{A25AB87D-8276-4AFA-B619-3E9E5E74521E}" dt="2021-07-12T16:46:03.868" v="4684" actId="21"/>
          <ac:grpSpMkLst>
            <pc:docMk/>
            <pc:sldMk cId="1780392964" sldId="275"/>
            <ac:grpSpMk id="114" creationId="{8D94F991-2744-4D5C-BE57-A0C261539D2C}"/>
          </ac:grpSpMkLst>
        </pc:grpChg>
        <pc:grpChg chg="del">
          <ac:chgData name="megha" userId="45a3e980fd913c52" providerId="LiveId" clId="{A25AB87D-8276-4AFA-B619-3E9E5E74521E}" dt="2021-07-12T16:46:26.613" v="4689" actId="21"/>
          <ac:grpSpMkLst>
            <pc:docMk/>
            <pc:sldMk cId="1780392964" sldId="275"/>
            <ac:grpSpMk id="117" creationId="{860A9D1F-EDAE-418D-A3C8-F8109A2B052A}"/>
          </ac:grpSpMkLst>
        </pc:grpChg>
        <pc:grpChg chg="del">
          <ac:chgData name="megha" userId="45a3e980fd913c52" providerId="LiveId" clId="{A25AB87D-8276-4AFA-B619-3E9E5E74521E}" dt="2021-07-12T16:46:46.369" v="4694" actId="21"/>
          <ac:grpSpMkLst>
            <pc:docMk/>
            <pc:sldMk cId="1780392964" sldId="275"/>
            <ac:grpSpMk id="120" creationId="{1F66AC79-730F-4E07-974E-4F08542F2C4A}"/>
          </ac:grpSpMkLst>
        </pc:grpChg>
        <pc:picChg chg="del">
          <ac:chgData name="megha" userId="45a3e980fd913c52" providerId="LiveId" clId="{A25AB87D-8276-4AFA-B619-3E9E5E74521E}" dt="2021-07-12T16:46:15.332" v="4686" actId="21"/>
          <ac:picMkLst>
            <pc:docMk/>
            <pc:sldMk cId="1780392964" sldId="275"/>
            <ac:picMk id="3" creationId="{D1E1EB09-3B7F-4AD1-85F5-A963B8B7D487}"/>
          </ac:picMkLst>
        </pc:picChg>
        <pc:picChg chg="add mod">
          <ac:chgData name="megha" userId="45a3e980fd913c52" providerId="LiveId" clId="{A25AB87D-8276-4AFA-B619-3E9E5E74521E}" dt="2021-07-13T02:32:07.758" v="8310" actId="164"/>
          <ac:picMkLst>
            <pc:docMk/>
            <pc:sldMk cId="1780392964" sldId="275"/>
            <ac:picMk id="4" creationId="{5B1FA39F-2EFC-46EC-A40A-85216331FA7F}"/>
          </ac:picMkLst>
        </pc:picChg>
        <pc:picChg chg="add mod">
          <ac:chgData name="megha" userId="45a3e980fd913c52" providerId="LiveId" clId="{A25AB87D-8276-4AFA-B619-3E9E5E74521E}" dt="2021-07-13T02:32:07.758" v="8310" actId="164"/>
          <ac:picMkLst>
            <pc:docMk/>
            <pc:sldMk cId="1780392964" sldId="275"/>
            <ac:picMk id="6" creationId="{0FE175DD-B86E-405B-85FA-D05EC7940C33}"/>
          </ac:picMkLst>
        </pc:picChg>
        <pc:picChg chg="del">
          <ac:chgData name="megha" userId="45a3e980fd913c52" providerId="LiveId" clId="{A25AB87D-8276-4AFA-B619-3E9E5E74521E}" dt="2021-07-12T16:46:42.843" v="4693" actId="21"/>
          <ac:picMkLst>
            <pc:docMk/>
            <pc:sldMk cId="1780392964" sldId="275"/>
            <ac:picMk id="7" creationId="{14331A99-A934-4099-9190-67078252B1A1}"/>
          </ac:picMkLst>
        </pc:picChg>
        <pc:picChg chg="del">
          <ac:chgData name="megha" userId="45a3e980fd913c52" providerId="LiveId" clId="{A25AB87D-8276-4AFA-B619-3E9E5E74521E}" dt="2021-07-12T16:46:52.718" v="4696" actId="21"/>
          <ac:picMkLst>
            <pc:docMk/>
            <pc:sldMk cId="1780392964" sldId="275"/>
            <ac:picMk id="9" creationId="{F5285DFE-7CB0-4F85-899B-F151E785F8D8}"/>
          </ac:picMkLst>
        </pc:picChg>
        <pc:picChg chg="add mod">
          <ac:chgData name="megha" userId="45a3e980fd913c52" providerId="LiveId" clId="{A25AB87D-8276-4AFA-B619-3E9E5E74521E}" dt="2021-07-13T02:32:07.758" v="8310" actId="164"/>
          <ac:picMkLst>
            <pc:docMk/>
            <pc:sldMk cId="1780392964" sldId="275"/>
            <ac:picMk id="10" creationId="{FFA06B73-6529-4F05-8CCB-1577BB6C282F}"/>
          </ac:picMkLst>
        </pc:picChg>
        <pc:picChg chg="add del mod">
          <ac:chgData name="megha" userId="45a3e980fd913c52" providerId="LiveId" clId="{A25AB87D-8276-4AFA-B619-3E9E5E74521E}" dt="2021-07-12T17:55:30.440" v="5786" actId="21"/>
          <ac:picMkLst>
            <pc:docMk/>
            <pc:sldMk cId="1780392964" sldId="275"/>
            <ac:picMk id="12" creationId="{29EA4239-1454-4294-B85D-E98EEFD120CD}"/>
          </ac:picMkLst>
        </pc:picChg>
        <pc:picChg chg="add mod">
          <ac:chgData name="megha" userId="45a3e980fd913c52" providerId="LiveId" clId="{A25AB87D-8276-4AFA-B619-3E9E5E74521E}" dt="2021-07-13T02:32:07.758" v="8310" actId="164"/>
          <ac:picMkLst>
            <pc:docMk/>
            <pc:sldMk cId="1780392964" sldId="275"/>
            <ac:picMk id="13" creationId="{C0F71E38-1AC4-493C-A4E7-75AF2D80DC16}"/>
          </ac:picMkLst>
        </pc:picChg>
        <pc:picChg chg="add mod">
          <ac:chgData name="megha" userId="45a3e980fd913c52" providerId="LiveId" clId="{A25AB87D-8276-4AFA-B619-3E9E5E74521E}" dt="2021-07-12T17:44:51.797" v="5780" actId="1076"/>
          <ac:picMkLst>
            <pc:docMk/>
            <pc:sldMk cId="1780392964" sldId="275"/>
            <ac:picMk id="85" creationId="{44B855AD-E7C0-47A1-BE0F-3678923BDA34}"/>
          </ac:picMkLst>
        </pc:picChg>
      </pc:sldChg>
      <pc:sldChg chg="addSp delSp modSp add del mod delAnim modAnim">
        <pc:chgData name="megha" userId="45a3e980fd913c52" providerId="LiveId" clId="{A25AB87D-8276-4AFA-B619-3E9E5E74521E}" dt="2021-07-13T08:02:35.386" v="8746" actId="2696"/>
        <pc:sldMkLst>
          <pc:docMk/>
          <pc:sldMk cId="118738738" sldId="276"/>
        </pc:sldMkLst>
        <pc:spChg chg="mod">
          <ac:chgData name="megha" userId="45a3e980fd913c52" providerId="LiveId" clId="{A25AB87D-8276-4AFA-B619-3E9E5E74521E}" dt="2021-07-12T16:57:25.360" v="4733" actId="207"/>
          <ac:spMkLst>
            <pc:docMk/>
            <pc:sldMk cId="118738738" sldId="276"/>
            <ac:spMk id="40" creationId="{8E803DF2-0EE2-4FFB-A8CB-D3243BB3AA3B}"/>
          </ac:spMkLst>
        </pc:spChg>
        <pc:spChg chg="mod">
          <ac:chgData name="megha" userId="45a3e980fd913c52" providerId="LiveId" clId="{A25AB87D-8276-4AFA-B619-3E9E5E74521E}" dt="2021-07-12T16:54:07.701" v="4721" actId="1076"/>
          <ac:spMkLst>
            <pc:docMk/>
            <pc:sldMk cId="118738738" sldId="276"/>
            <ac:spMk id="42" creationId="{6CA7D2A0-D6DA-4AE9-858A-9F30F8525265}"/>
          </ac:spMkLst>
        </pc:spChg>
        <pc:spChg chg="add mod">
          <ac:chgData name="megha" userId="45a3e980fd913c52" providerId="LiveId" clId="{A25AB87D-8276-4AFA-B619-3E9E5E74521E}" dt="2021-07-12T16:54:50.649" v="4724" actId="1076"/>
          <ac:spMkLst>
            <pc:docMk/>
            <pc:sldMk cId="118738738" sldId="276"/>
            <ac:spMk id="45" creationId="{C73B91BF-C33A-41A0-AFFA-89FE4A170CAE}"/>
          </ac:spMkLst>
        </pc:spChg>
        <pc:spChg chg="add mod">
          <ac:chgData name="megha" userId="45a3e980fd913c52" providerId="LiveId" clId="{A25AB87D-8276-4AFA-B619-3E9E5E74521E}" dt="2021-07-12T16:55:07.260" v="4726" actId="1076"/>
          <ac:spMkLst>
            <pc:docMk/>
            <pc:sldMk cId="118738738" sldId="276"/>
            <ac:spMk id="48" creationId="{D1CBA8F4-0DEE-438E-B0A5-4DEABBAB237F}"/>
          </ac:spMkLst>
        </pc:spChg>
        <pc:spChg chg="mod">
          <ac:chgData name="megha" userId="45a3e980fd913c52" providerId="LiveId" clId="{A25AB87D-8276-4AFA-B619-3E9E5E74521E}" dt="2021-07-12T16:55:58.286" v="4727"/>
          <ac:spMkLst>
            <pc:docMk/>
            <pc:sldMk cId="118738738" sldId="276"/>
            <ac:spMk id="50" creationId="{A670DEDD-7CEA-4ABE-BDB7-EF60C74E1BC3}"/>
          </ac:spMkLst>
        </pc:spChg>
        <pc:spChg chg="mod">
          <ac:chgData name="megha" userId="45a3e980fd913c52" providerId="LiveId" clId="{A25AB87D-8276-4AFA-B619-3E9E5E74521E}" dt="2021-07-12T16:55:58.286" v="4727"/>
          <ac:spMkLst>
            <pc:docMk/>
            <pc:sldMk cId="118738738" sldId="276"/>
            <ac:spMk id="51" creationId="{81EB123E-264B-4686-B963-6260E111CC48}"/>
          </ac:spMkLst>
        </pc:spChg>
        <pc:spChg chg="add del mod">
          <ac:chgData name="megha" userId="45a3e980fd913c52" providerId="LiveId" clId="{A25AB87D-8276-4AFA-B619-3E9E5E74521E}" dt="2021-07-12T16:56:49.238" v="4731" actId="21"/>
          <ac:spMkLst>
            <pc:docMk/>
            <pc:sldMk cId="118738738" sldId="276"/>
            <ac:spMk id="53" creationId="{56F12330-D1C7-4D94-9E11-82E14A33C75C}"/>
          </ac:spMkLst>
        </pc:spChg>
        <pc:spChg chg="mod">
          <ac:chgData name="megha" userId="45a3e980fd913c52" providerId="LiveId" clId="{A25AB87D-8276-4AFA-B619-3E9E5E74521E}" dt="2021-07-12T16:56:45.764" v="4730"/>
          <ac:spMkLst>
            <pc:docMk/>
            <pc:sldMk cId="118738738" sldId="276"/>
            <ac:spMk id="55" creationId="{740CE4AA-81C1-4FFF-A50E-45A1E0FC23A5}"/>
          </ac:spMkLst>
        </pc:spChg>
        <pc:spChg chg="mod">
          <ac:chgData name="megha" userId="45a3e980fd913c52" providerId="LiveId" clId="{A25AB87D-8276-4AFA-B619-3E9E5E74521E}" dt="2021-07-12T16:56:45.764" v="4730"/>
          <ac:spMkLst>
            <pc:docMk/>
            <pc:sldMk cId="118738738" sldId="276"/>
            <ac:spMk id="56" creationId="{37536CF9-E52C-4190-BB78-F63332347810}"/>
          </ac:spMkLst>
        </pc:spChg>
        <pc:spChg chg="add mod">
          <ac:chgData name="megha" userId="45a3e980fd913c52" providerId="LiveId" clId="{A25AB87D-8276-4AFA-B619-3E9E5E74521E}" dt="2021-07-12T16:58:08.628" v="4737" actId="1076"/>
          <ac:spMkLst>
            <pc:docMk/>
            <pc:sldMk cId="118738738" sldId="276"/>
            <ac:spMk id="58" creationId="{C897A09E-BBB8-4DAA-8AE2-5A2B6DBB37B9}"/>
          </ac:spMkLst>
        </pc:spChg>
        <pc:spChg chg="mod">
          <ac:chgData name="megha" userId="45a3e980fd913c52" providerId="LiveId" clId="{A25AB87D-8276-4AFA-B619-3E9E5E74521E}" dt="2021-07-12T16:58:16.083" v="4738"/>
          <ac:spMkLst>
            <pc:docMk/>
            <pc:sldMk cId="118738738" sldId="276"/>
            <ac:spMk id="61" creationId="{A863F590-5D01-4B75-A055-E03CC5B634E0}"/>
          </ac:spMkLst>
        </pc:spChg>
        <pc:spChg chg="mod">
          <ac:chgData name="megha" userId="45a3e980fd913c52" providerId="LiveId" clId="{A25AB87D-8276-4AFA-B619-3E9E5E74521E}" dt="2021-07-12T16:59:18.275" v="4741"/>
          <ac:spMkLst>
            <pc:docMk/>
            <pc:sldMk cId="118738738" sldId="276"/>
            <ac:spMk id="71" creationId="{A332A7BE-D95D-4ADB-BDC5-1303157EC922}"/>
          </ac:spMkLst>
        </pc:spChg>
        <pc:spChg chg="mod">
          <ac:chgData name="megha" userId="45a3e980fd913c52" providerId="LiveId" clId="{A25AB87D-8276-4AFA-B619-3E9E5E74521E}" dt="2021-07-12T17:13:13.029" v="4945" actId="20577"/>
          <ac:spMkLst>
            <pc:docMk/>
            <pc:sldMk cId="118738738" sldId="276"/>
            <ac:spMk id="78" creationId="{EBFE7E6E-8B05-464B-B5AF-B702FE7EFD7D}"/>
          </ac:spMkLst>
        </pc:spChg>
        <pc:spChg chg="mod">
          <ac:chgData name="megha" userId="45a3e980fd913c52" providerId="LiveId" clId="{A25AB87D-8276-4AFA-B619-3E9E5E74521E}" dt="2021-07-12T16:50:47.635" v="4706" actId="1076"/>
          <ac:spMkLst>
            <pc:docMk/>
            <pc:sldMk cId="118738738" sldId="276"/>
            <ac:spMk id="79" creationId="{98E48E11-CD6D-4965-A9C3-62FF7BBAAFBD}"/>
          </ac:spMkLst>
        </pc:spChg>
        <pc:spChg chg="mod">
          <ac:chgData name="megha" userId="45a3e980fd913c52" providerId="LiveId" clId="{A25AB87D-8276-4AFA-B619-3E9E5E74521E}" dt="2021-07-12T18:08:45.327" v="6213" actId="20577"/>
          <ac:spMkLst>
            <pc:docMk/>
            <pc:sldMk cId="118738738" sldId="276"/>
            <ac:spMk id="80" creationId="{47AE439E-2A0D-400A-9FEA-2FA792308BB4}"/>
          </ac:spMkLst>
        </pc:spChg>
        <pc:spChg chg="mod">
          <ac:chgData name="megha" userId="45a3e980fd913c52" providerId="LiveId" clId="{A25AB87D-8276-4AFA-B619-3E9E5E74521E}" dt="2021-07-12T16:59:18.275" v="4741"/>
          <ac:spMkLst>
            <pc:docMk/>
            <pc:sldMk cId="118738738" sldId="276"/>
            <ac:spMk id="81" creationId="{305DD1FC-7C48-423B-96DA-31D5F36565B4}"/>
          </ac:spMkLst>
        </pc:spChg>
        <pc:spChg chg="mod">
          <ac:chgData name="megha" userId="45a3e980fd913c52" providerId="LiveId" clId="{A25AB87D-8276-4AFA-B619-3E9E5E74521E}" dt="2021-07-12T16:59:34.866" v="4743"/>
          <ac:spMkLst>
            <pc:docMk/>
            <pc:sldMk cId="118738738" sldId="276"/>
            <ac:spMk id="83" creationId="{9CF8C41E-D439-43DD-A1EA-623A66C5462D}"/>
          </ac:spMkLst>
        </pc:spChg>
        <pc:spChg chg="mod">
          <ac:chgData name="megha" userId="45a3e980fd913c52" providerId="LiveId" clId="{A25AB87D-8276-4AFA-B619-3E9E5E74521E}" dt="2021-07-12T16:59:34.866" v="4743"/>
          <ac:spMkLst>
            <pc:docMk/>
            <pc:sldMk cId="118738738" sldId="276"/>
            <ac:spMk id="84" creationId="{7EBC783E-D31E-45F5-9027-CCEFC8E4704E}"/>
          </ac:spMkLst>
        </pc:spChg>
        <pc:spChg chg="mod">
          <ac:chgData name="megha" userId="45a3e980fd913c52" providerId="LiveId" clId="{A25AB87D-8276-4AFA-B619-3E9E5E74521E}" dt="2021-07-12T16:51:01.706" v="4708" actId="14100"/>
          <ac:spMkLst>
            <pc:docMk/>
            <pc:sldMk cId="118738738" sldId="276"/>
            <ac:spMk id="95" creationId="{538177DA-4FC5-46B6-B8C5-52B78138B0FF}"/>
          </ac:spMkLst>
        </pc:spChg>
        <pc:spChg chg="mod">
          <ac:chgData name="megha" userId="45a3e980fd913c52" providerId="LiveId" clId="{A25AB87D-8276-4AFA-B619-3E9E5E74521E}" dt="2021-07-12T16:51:14.848" v="4709" actId="1076"/>
          <ac:spMkLst>
            <pc:docMk/>
            <pc:sldMk cId="118738738" sldId="276"/>
            <ac:spMk id="111" creationId="{160265A8-E8DD-4BB9-8967-874C4B75BA4C}"/>
          </ac:spMkLst>
        </pc:spChg>
        <pc:spChg chg="mod">
          <ac:chgData name="megha" userId="45a3e980fd913c52" providerId="LiveId" clId="{A25AB87D-8276-4AFA-B619-3E9E5E74521E}" dt="2021-07-12T16:51:24.558" v="4710" actId="1076"/>
          <ac:spMkLst>
            <pc:docMk/>
            <pc:sldMk cId="118738738" sldId="276"/>
            <ac:spMk id="112" creationId="{7C648BCA-6CB0-43A4-AC7B-D76141B69ACF}"/>
          </ac:spMkLst>
        </pc:spChg>
        <pc:spChg chg="mod">
          <ac:chgData name="megha" userId="45a3e980fd913c52" providerId="LiveId" clId="{A25AB87D-8276-4AFA-B619-3E9E5E74521E}" dt="2021-07-12T16:53:57.431" v="4720" actId="1076"/>
          <ac:spMkLst>
            <pc:docMk/>
            <pc:sldMk cId="118738738" sldId="276"/>
            <ac:spMk id="113" creationId="{367D9D1B-19A4-4E1D-985E-4CBBF51D73FD}"/>
          </ac:spMkLst>
        </pc:spChg>
        <pc:spChg chg="mod">
          <ac:chgData name="megha" userId="45a3e980fd913c52" providerId="LiveId" clId="{A25AB87D-8276-4AFA-B619-3E9E5E74521E}" dt="2021-07-12T16:52:28.062" v="4715" actId="1076"/>
          <ac:spMkLst>
            <pc:docMk/>
            <pc:sldMk cId="118738738" sldId="276"/>
            <ac:spMk id="123" creationId="{2EDEB242-9408-4646-922D-25A137538033}"/>
          </ac:spMkLst>
        </pc:spChg>
        <pc:spChg chg="mod">
          <ac:chgData name="megha" userId="45a3e980fd913c52" providerId="LiveId" clId="{A25AB87D-8276-4AFA-B619-3E9E5E74521E}" dt="2021-07-12T16:52:35.477" v="4716" actId="1076"/>
          <ac:spMkLst>
            <pc:docMk/>
            <pc:sldMk cId="118738738" sldId="276"/>
            <ac:spMk id="124" creationId="{D6319379-E58F-4C18-80BC-31123379DC27}"/>
          </ac:spMkLst>
        </pc:spChg>
        <pc:spChg chg="mod">
          <ac:chgData name="megha" userId="45a3e980fd913c52" providerId="LiveId" clId="{A25AB87D-8276-4AFA-B619-3E9E5E74521E}" dt="2021-07-12T17:04:04.832" v="4765" actId="1076"/>
          <ac:spMkLst>
            <pc:docMk/>
            <pc:sldMk cId="118738738" sldId="276"/>
            <ac:spMk id="125" creationId="{8E3E3EC0-D01F-4145-9A38-B76780878106}"/>
          </ac:spMkLst>
        </pc:spChg>
        <pc:grpChg chg="add mod">
          <ac:chgData name="megha" userId="45a3e980fd913c52" providerId="LiveId" clId="{A25AB87D-8276-4AFA-B619-3E9E5E74521E}" dt="2021-07-12T16:53:52.048" v="4719"/>
          <ac:grpSpMkLst>
            <pc:docMk/>
            <pc:sldMk cId="118738738" sldId="276"/>
            <ac:grpSpMk id="37" creationId="{9028A4E2-E360-4057-B628-866BDC419632}"/>
          </ac:grpSpMkLst>
        </pc:grpChg>
        <pc:grpChg chg="add del mod">
          <ac:chgData name="megha" userId="45a3e980fd913c52" providerId="LiveId" clId="{A25AB87D-8276-4AFA-B619-3E9E5E74521E}" dt="2021-07-12T16:57:47.980" v="4735" actId="21"/>
          <ac:grpSpMkLst>
            <pc:docMk/>
            <pc:sldMk cId="118738738" sldId="276"/>
            <ac:grpSpMk id="49" creationId="{E2E39B0D-3876-4366-9D49-D1FB7725986B}"/>
          </ac:grpSpMkLst>
        </pc:grpChg>
        <pc:grpChg chg="add mod">
          <ac:chgData name="megha" userId="45a3e980fd913c52" providerId="LiveId" clId="{A25AB87D-8276-4AFA-B619-3E9E5E74521E}" dt="2021-07-12T16:56:57.093" v="4732" actId="1076"/>
          <ac:grpSpMkLst>
            <pc:docMk/>
            <pc:sldMk cId="118738738" sldId="276"/>
            <ac:grpSpMk id="54" creationId="{5FD3D91C-893E-4C85-A383-6CB73040FF2D}"/>
          </ac:grpSpMkLst>
        </pc:grpChg>
        <pc:grpChg chg="add mod">
          <ac:chgData name="megha" userId="45a3e980fd913c52" providerId="LiveId" clId="{A25AB87D-8276-4AFA-B619-3E9E5E74521E}" dt="2021-07-12T16:58:21.294" v="4739" actId="1076"/>
          <ac:grpSpMkLst>
            <pc:docMk/>
            <pc:sldMk cId="118738738" sldId="276"/>
            <ac:grpSpMk id="59" creationId="{A0C68077-1B7D-45AC-9851-4E74C4B1F39C}"/>
          </ac:grpSpMkLst>
        </pc:grpChg>
        <pc:grpChg chg="add mod">
          <ac:chgData name="megha" userId="45a3e980fd913c52" providerId="LiveId" clId="{A25AB87D-8276-4AFA-B619-3E9E5E74521E}" dt="2021-07-12T16:59:24.526" v="4742" actId="1076"/>
          <ac:grpSpMkLst>
            <pc:docMk/>
            <pc:sldMk cId="118738738" sldId="276"/>
            <ac:grpSpMk id="67" creationId="{7BC7D5E3-34D6-4BF1-A4D8-4A499E4DC248}"/>
          </ac:grpSpMkLst>
        </pc:grpChg>
        <pc:grpChg chg="mod">
          <ac:chgData name="megha" userId="45a3e980fd913c52" providerId="LiveId" clId="{A25AB87D-8276-4AFA-B619-3E9E5E74521E}" dt="2021-07-12T16:50:30.309" v="4704" actId="14100"/>
          <ac:grpSpMkLst>
            <pc:docMk/>
            <pc:sldMk cId="118738738" sldId="276"/>
            <ac:grpSpMk id="74" creationId="{89DDCEBE-268D-4B3E-BBEF-9A46F10530EF}"/>
          </ac:grpSpMkLst>
        </pc:grpChg>
        <pc:grpChg chg="add mod">
          <ac:chgData name="megha" userId="45a3e980fd913c52" providerId="LiveId" clId="{A25AB87D-8276-4AFA-B619-3E9E5E74521E}" dt="2021-07-12T17:00:21.526" v="4749" actId="1076"/>
          <ac:grpSpMkLst>
            <pc:docMk/>
            <pc:sldMk cId="118738738" sldId="276"/>
            <ac:grpSpMk id="82" creationId="{92C302AE-5156-4D3A-B930-C58013F0FF25}"/>
          </ac:grpSpMkLst>
        </pc:grpChg>
        <pc:picChg chg="add mod">
          <ac:chgData name="megha" userId="45a3e980fd913c52" providerId="LiveId" clId="{A25AB87D-8276-4AFA-B619-3E9E5E74521E}" dt="2021-07-12T16:53:04.699" v="4718" actId="1076"/>
          <ac:picMkLst>
            <pc:docMk/>
            <pc:sldMk cId="118738738" sldId="276"/>
            <ac:picMk id="36" creationId="{9F283FAD-7ED7-43D7-A523-CBE877824224}"/>
          </ac:picMkLst>
        </pc:picChg>
        <pc:picChg chg="mod">
          <ac:chgData name="megha" userId="45a3e980fd913c52" providerId="LiveId" clId="{A25AB87D-8276-4AFA-B619-3E9E5E74521E}" dt="2021-07-12T16:55:58.286" v="4727"/>
          <ac:picMkLst>
            <pc:docMk/>
            <pc:sldMk cId="118738738" sldId="276"/>
            <ac:picMk id="52" creationId="{3F66F89C-ADCA-4BE0-A0ED-2DE9A27636D2}"/>
          </ac:picMkLst>
        </pc:picChg>
        <pc:picChg chg="mod">
          <ac:chgData name="megha" userId="45a3e980fd913c52" providerId="LiveId" clId="{A25AB87D-8276-4AFA-B619-3E9E5E74521E}" dt="2021-07-12T16:56:45.764" v="4730"/>
          <ac:picMkLst>
            <pc:docMk/>
            <pc:sldMk cId="118738738" sldId="276"/>
            <ac:picMk id="57" creationId="{C86BC12F-417D-46CD-ACAB-04086E86970C}"/>
          </ac:picMkLst>
        </pc:picChg>
        <pc:picChg chg="mod">
          <ac:chgData name="megha" userId="45a3e980fd913c52" providerId="LiveId" clId="{A25AB87D-8276-4AFA-B619-3E9E5E74521E}" dt="2021-07-12T16:58:16.083" v="4738"/>
          <ac:picMkLst>
            <pc:docMk/>
            <pc:sldMk cId="118738738" sldId="276"/>
            <ac:picMk id="62" creationId="{34D58097-7C72-45D5-B0D2-1DED147E8212}"/>
          </ac:picMkLst>
        </pc:picChg>
        <pc:cxnChg chg="add mod">
          <ac:chgData name="megha" userId="45a3e980fd913c52" providerId="LiveId" clId="{A25AB87D-8276-4AFA-B619-3E9E5E74521E}" dt="2021-07-12T17:00:21.526" v="4749" actId="1076"/>
          <ac:cxnSpMkLst>
            <pc:docMk/>
            <pc:sldMk cId="118738738" sldId="276"/>
            <ac:cxnSpMk id="85" creationId="{C0DD8182-BA47-4DFC-908B-A6B1D2C3E901}"/>
          </ac:cxnSpMkLst>
        </pc:cxnChg>
      </pc:sldChg>
      <pc:sldChg chg="addSp delSp modSp add del mod delAnim modAnim">
        <pc:chgData name="megha" userId="45a3e980fd913c52" providerId="LiveId" clId="{A25AB87D-8276-4AFA-B619-3E9E5E74521E}" dt="2021-07-13T08:02:41.967" v="8748" actId="2696"/>
        <pc:sldMkLst>
          <pc:docMk/>
          <pc:sldMk cId="3001206782" sldId="277"/>
        </pc:sldMkLst>
        <pc:spChg chg="add mod">
          <ac:chgData name="megha" userId="45a3e980fd913c52" providerId="LiveId" clId="{A25AB87D-8276-4AFA-B619-3E9E5E74521E}" dt="2021-07-13T02:33:59.935" v="8313" actId="164"/>
          <ac:spMkLst>
            <pc:docMk/>
            <pc:sldMk cId="3001206782" sldId="277"/>
            <ac:spMk id="40" creationId="{D7F70115-E49D-4E9D-8608-EFC5FAE6E710}"/>
          </ac:spMkLst>
        </pc:spChg>
        <pc:spChg chg="add mod">
          <ac:chgData name="megha" userId="45a3e980fd913c52" providerId="LiveId" clId="{A25AB87D-8276-4AFA-B619-3E9E5E74521E}" dt="2021-07-13T02:33:59.935" v="8313" actId="164"/>
          <ac:spMkLst>
            <pc:docMk/>
            <pc:sldMk cId="3001206782" sldId="277"/>
            <ac:spMk id="42" creationId="{BF358F80-0FCB-4939-94C5-C5D327EBBBBA}"/>
          </ac:spMkLst>
        </pc:spChg>
        <pc:spChg chg="add mod">
          <ac:chgData name="megha" userId="45a3e980fd913c52" providerId="LiveId" clId="{A25AB87D-8276-4AFA-B619-3E9E5E74521E}" dt="2021-07-13T02:33:59.935" v="8313" actId="164"/>
          <ac:spMkLst>
            <pc:docMk/>
            <pc:sldMk cId="3001206782" sldId="277"/>
            <ac:spMk id="48" creationId="{C330A792-A32B-44A0-A380-813C3AF862DF}"/>
          </ac:spMkLst>
        </pc:spChg>
        <pc:spChg chg="add mod">
          <ac:chgData name="megha" userId="45a3e980fd913c52" providerId="LiveId" clId="{A25AB87D-8276-4AFA-B619-3E9E5E74521E}" dt="2021-07-13T02:33:59.935" v="8313" actId="164"/>
          <ac:spMkLst>
            <pc:docMk/>
            <pc:sldMk cId="3001206782" sldId="277"/>
            <ac:spMk id="49" creationId="{D1B640F5-E5F1-4361-9277-A61A3DA5FA4B}"/>
          </ac:spMkLst>
        </pc:spChg>
        <pc:spChg chg="add mod">
          <ac:chgData name="megha" userId="45a3e980fd913c52" providerId="LiveId" clId="{A25AB87D-8276-4AFA-B619-3E9E5E74521E}" dt="2021-07-13T02:33:59.935" v="8313" actId="164"/>
          <ac:spMkLst>
            <pc:docMk/>
            <pc:sldMk cId="3001206782" sldId="277"/>
            <ac:spMk id="50" creationId="{E80F4A90-DD9A-4F8E-A3A0-3C505022FC46}"/>
          </ac:spMkLst>
        </pc:spChg>
        <pc:spChg chg="add mod">
          <ac:chgData name="megha" userId="45a3e980fd913c52" providerId="LiveId" clId="{A25AB87D-8276-4AFA-B619-3E9E5E74521E}" dt="2021-07-13T02:33:59.935" v="8313" actId="164"/>
          <ac:spMkLst>
            <pc:docMk/>
            <pc:sldMk cId="3001206782" sldId="277"/>
            <ac:spMk id="51" creationId="{09A4F5C0-9AB0-42A5-9240-846917863098}"/>
          </ac:spMkLst>
        </pc:spChg>
        <pc:spChg chg="add del mod">
          <ac:chgData name="megha" userId="45a3e980fd913c52" providerId="LiveId" clId="{A25AB87D-8276-4AFA-B619-3E9E5E74521E}" dt="2021-07-12T18:24:56.940" v="6383" actId="478"/>
          <ac:spMkLst>
            <pc:docMk/>
            <pc:sldMk cId="3001206782" sldId="277"/>
            <ac:spMk id="52" creationId="{27789507-0E3F-4FC4-ACB0-F01689CF21EB}"/>
          </ac:spMkLst>
        </pc:spChg>
        <pc:spChg chg="add mod">
          <ac:chgData name="megha" userId="45a3e980fd913c52" providerId="LiveId" clId="{A25AB87D-8276-4AFA-B619-3E9E5E74521E}" dt="2021-07-13T02:33:59.935" v="8313" actId="164"/>
          <ac:spMkLst>
            <pc:docMk/>
            <pc:sldMk cId="3001206782" sldId="277"/>
            <ac:spMk id="53" creationId="{043C99E4-AF4D-4D18-B6DB-52DEFD81AC72}"/>
          </ac:spMkLst>
        </pc:spChg>
        <pc:spChg chg="add mod">
          <ac:chgData name="megha" userId="45a3e980fd913c52" providerId="LiveId" clId="{A25AB87D-8276-4AFA-B619-3E9E5E74521E}" dt="2021-07-13T02:33:59.935" v="8313" actId="164"/>
          <ac:spMkLst>
            <pc:docMk/>
            <pc:sldMk cId="3001206782" sldId="277"/>
            <ac:spMk id="54" creationId="{D572CA04-0F87-4F80-A006-D1EE6ADD1CA1}"/>
          </ac:spMkLst>
        </pc:spChg>
        <pc:spChg chg="add mod">
          <ac:chgData name="megha" userId="45a3e980fd913c52" providerId="LiveId" clId="{A25AB87D-8276-4AFA-B619-3E9E5E74521E}" dt="2021-07-13T02:33:59.935" v="8313" actId="164"/>
          <ac:spMkLst>
            <pc:docMk/>
            <pc:sldMk cId="3001206782" sldId="277"/>
            <ac:spMk id="55" creationId="{9A0558B9-3C51-4AA2-BB1D-7F935EB0E57F}"/>
          </ac:spMkLst>
        </pc:spChg>
        <pc:spChg chg="add mod">
          <ac:chgData name="megha" userId="45a3e980fd913c52" providerId="LiveId" clId="{A25AB87D-8276-4AFA-B619-3E9E5E74521E}" dt="2021-07-13T02:33:59.935" v="8313" actId="164"/>
          <ac:spMkLst>
            <pc:docMk/>
            <pc:sldMk cId="3001206782" sldId="277"/>
            <ac:spMk id="56" creationId="{89FFC782-84CD-44E9-BFB3-AAC4C5EA8871}"/>
          </ac:spMkLst>
        </pc:spChg>
        <pc:spChg chg="mod">
          <ac:chgData name="megha" userId="45a3e980fd913c52" providerId="LiveId" clId="{A25AB87D-8276-4AFA-B619-3E9E5E74521E}" dt="2021-07-12T17:12:33.181" v="4881" actId="20577"/>
          <ac:spMkLst>
            <pc:docMk/>
            <pc:sldMk cId="3001206782" sldId="277"/>
            <ac:spMk id="78" creationId="{EBFE7E6E-8B05-464B-B5AF-B702FE7EFD7D}"/>
          </ac:spMkLst>
        </pc:spChg>
        <pc:spChg chg="mod">
          <ac:chgData name="megha" userId="45a3e980fd913c52" providerId="LiveId" clId="{A25AB87D-8276-4AFA-B619-3E9E5E74521E}" dt="2021-07-12T17:02:01.652" v="4753" actId="1076"/>
          <ac:spMkLst>
            <pc:docMk/>
            <pc:sldMk cId="3001206782" sldId="277"/>
            <ac:spMk id="79" creationId="{98E48E11-CD6D-4965-A9C3-62FF7BBAAFBD}"/>
          </ac:spMkLst>
        </pc:spChg>
        <pc:spChg chg="mod">
          <ac:chgData name="megha" userId="45a3e980fd913c52" providerId="LiveId" clId="{A25AB87D-8276-4AFA-B619-3E9E5E74521E}" dt="2021-07-12T18:07:54.629" v="6148" actId="20577"/>
          <ac:spMkLst>
            <pc:docMk/>
            <pc:sldMk cId="3001206782" sldId="277"/>
            <ac:spMk id="80" creationId="{47AE439E-2A0D-400A-9FEA-2FA792308BB4}"/>
          </ac:spMkLst>
        </pc:spChg>
        <pc:spChg chg="mod">
          <ac:chgData name="megha" userId="45a3e980fd913c52" providerId="LiveId" clId="{A25AB87D-8276-4AFA-B619-3E9E5E74521E}" dt="2021-07-12T18:21:19.973" v="6271" actId="20577"/>
          <ac:spMkLst>
            <pc:docMk/>
            <pc:sldMk cId="3001206782" sldId="277"/>
            <ac:spMk id="112" creationId="{7C648BCA-6CB0-43A4-AC7B-D76141B69ACF}"/>
          </ac:spMkLst>
        </pc:spChg>
        <pc:grpChg chg="add mod">
          <ac:chgData name="megha" userId="45a3e980fd913c52" providerId="LiveId" clId="{A25AB87D-8276-4AFA-B619-3E9E5E74521E}" dt="2021-07-13T02:33:59.935" v="8313" actId="164"/>
          <ac:grpSpMkLst>
            <pc:docMk/>
            <pc:sldMk cId="3001206782" sldId="277"/>
            <ac:grpSpMk id="13" creationId="{1D1DBE0E-AB7D-4F89-A47D-FAA0040FEABA}"/>
          </ac:grpSpMkLst>
        </pc:grpChg>
        <pc:grpChg chg="mod">
          <ac:chgData name="megha" userId="45a3e980fd913c52" providerId="LiveId" clId="{A25AB87D-8276-4AFA-B619-3E9E5E74521E}" dt="2021-07-12T18:04:49.885" v="6119" actId="1076"/>
          <ac:grpSpMkLst>
            <pc:docMk/>
            <pc:sldMk cId="3001206782" sldId="277"/>
            <ac:grpSpMk id="74" creationId="{89DDCEBE-268D-4B3E-BBEF-9A46F10530EF}"/>
          </ac:grpSpMkLst>
        </pc:grpChg>
        <pc:picChg chg="add del mod">
          <ac:chgData name="megha" userId="45a3e980fd913c52" providerId="LiveId" clId="{A25AB87D-8276-4AFA-B619-3E9E5E74521E}" dt="2021-07-12T18:11:35.894" v="6217" actId="21"/>
          <ac:picMkLst>
            <pc:docMk/>
            <pc:sldMk cId="3001206782" sldId="277"/>
            <ac:picMk id="2" creationId="{14909F70-373A-4A7B-85CC-8D69E4787954}"/>
          </ac:picMkLst>
        </pc:picChg>
        <pc:picChg chg="add del mod">
          <ac:chgData name="megha" userId="45a3e980fd913c52" providerId="LiveId" clId="{A25AB87D-8276-4AFA-B619-3E9E5E74521E}" dt="2021-07-12T18:12:51.271" v="6220" actId="21"/>
          <ac:picMkLst>
            <pc:docMk/>
            <pc:sldMk cId="3001206782" sldId="277"/>
            <ac:picMk id="3" creationId="{B0BB7DA6-87A6-4D43-B6E5-05908B03FF00}"/>
          </ac:picMkLst>
        </pc:picChg>
        <pc:picChg chg="add mod">
          <ac:chgData name="megha" userId="45a3e980fd913c52" providerId="LiveId" clId="{A25AB87D-8276-4AFA-B619-3E9E5E74521E}" dt="2021-07-13T02:33:59.935" v="8313" actId="164"/>
          <ac:picMkLst>
            <pc:docMk/>
            <pc:sldMk cId="3001206782" sldId="277"/>
            <ac:picMk id="3" creationId="{EA751171-8F85-449C-881D-722D70944ABB}"/>
          </ac:picMkLst>
        </pc:picChg>
        <pc:picChg chg="add mod">
          <ac:chgData name="megha" userId="45a3e980fd913c52" providerId="LiveId" clId="{A25AB87D-8276-4AFA-B619-3E9E5E74521E}" dt="2021-07-13T02:33:59.935" v="8313" actId="164"/>
          <ac:picMkLst>
            <pc:docMk/>
            <pc:sldMk cId="3001206782" sldId="277"/>
            <ac:picMk id="4" creationId="{9FD0C68D-574D-4C24-A803-AB8BFEEA8B7E}"/>
          </ac:picMkLst>
        </pc:picChg>
        <pc:picChg chg="add mod">
          <ac:chgData name="megha" userId="45a3e980fd913c52" providerId="LiveId" clId="{A25AB87D-8276-4AFA-B619-3E9E5E74521E}" dt="2021-07-13T02:33:59.935" v="8313" actId="164"/>
          <ac:picMkLst>
            <pc:docMk/>
            <pc:sldMk cId="3001206782" sldId="277"/>
            <ac:picMk id="6" creationId="{B342068F-2D6F-4FC8-BDAA-B2DB6273B570}"/>
          </ac:picMkLst>
        </pc:picChg>
        <pc:picChg chg="add mod">
          <ac:chgData name="megha" userId="45a3e980fd913c52" providerId="LiveId" clId="{A25AB87D-8276-4AFA-B619-3E9E5E74521E}" dt="2021-07-13T02:33:59.935" v="8313" actId="164"/>
          <ac:picMkLst>
            <pc:docMk/>
            <pc:sldMk cId="3001206782" sldId="277"/>
            <ac:picMk id="8" creationId="{E3365B5E-B266-4A8F-9666-E0826A6A7635}"/>
          </ac:picMkLst>
        </pc:picChg>
        <pc:picChg chg="add mod">
          <ac:chgData name="megha" userId="45a3e980fd913c52" providerId="LiveId" clId="{A25AB87D-8276-4AFA-B619-3E9E5E74521E}" dt="2021-07-13T02:33:59.935" v="8313" actId="164"/>
          <ac:picMkLst>
            <pc:docMk/>
            <pc:sldMk cId="3001206782" sldId="277"/>
            <ac:picMk id="10" creationId="{3577ED36-414C-4764-93C3-50889AFB186D}"/>
          </ac:picMkLst>
        </pc:picChg>
        <pc:picChg chg="add mod">
          <ac:chgData name="megha" userId="45a3e980fd913c52" providerId="LiveId" clId="{A25AB87D-8276-4AFA-B619-3E9E5E74521E}" dt="2021-07-13T02:33:59.935" v="8313" actId="164"/>
          <ac:picMkLst>
            <pc:docMk/>
            <pc:sldMk cId="3001206782" sldId="277"/>
            <ac:picMk id="12" creationId="{CF797B05-019F-4ACE-A468-84C81866451F}"/>
          </ac:picMkLst>
        </pc:picChg>
        <pc:picChg chg="add mod">
          <ac:chgData name="megha" userId="45a3e980fd913c52" providerId="LiveId" clId="{A25AB87D-8276-4AFA-B619-3E9E5E74521E}" dt="2021-07-12T17:02:22.697" v="4756" actId="1076"/>
          <ac:picMkLst>
            <pc:docMk/>
            <pc:sldMk cId="3001206782" sldId="277"/>
            <ac:picMk id="36" creationId="{E5F6BC00-66D9-4A76-97C5-EEE1E5093D21}"/>
          </ac:picMkLst>
        </pc:picChg>
        <pc:picChg chg="add del mod">
          <ac:chgData name="megha" userId="45a3e980fd913c52" providerId="LiveId" clId="{A25AB87D-8276-4AFA-B619-3E9E5E74521E}" dt="2021-07-13T00:43:09.739" v="7490" actId="21"/>
          <ac:picMkLst>
            <pc:docMk/>
            <pc:sldMk cId="3001206782" sldId="277"/>
            <ac:picMk id="37" creationId="{BC78A7B1-9EF5-4EEA-9F0D-7194B28FD2B4}"/>
          </ac:picMkLst>
        </pc:picChg>
        <pc:picChg chg="add del mod">
          <ac:chgData name="megha" userId="45a3e980fd913c52" providerId="LiveId" clId="{A25AB87D-8276-4AFA-B619-3E9E5E74521E}" dt="2021-07-13T00:44:22.859" v="7498" actId="21"/>
          <ac:picMkLst>
            <pc:docMk/>
            <pc:sldMk cId="3001206782" sldId="277"/>
            <ac:picMk id="45" creationId="{243D92CC-69A0-483B-8E2B-A23024F67CD0}"/>
          </ac:picMkLst>
        </pc:picChg>
        <pc:picChg chg="del">
          <ac:chgData name="megha" userId="45a3e980fd913c52" providerId="LiveId" clId="{A25AB87D-8276-4AFA-B619-3E9E5E74521E}" dt="2021-07-12T18:05:30.162" v="6124" actId="21"/>
          <ac:picMkLst>
            <pc:docMk/>
            <pc:sldMk cId="3001206782" sldId="277"/>
            <ac:picMk id="77" creationId="{1BFD515C-BDC6-4CE1-920E-8F8AF955A850}"/>
          </ac:picMkLst>
        </pc:picChg>
      </pc:sldChg>
      <pc:sldChg chg="addSp modSp add del mod">
        <pc:chgData name="megha" userId="45a3e980fd913c52" providerId="LiveId" clId="{A25AB87D-8276-4AFA-B619-3E9E5E74521E}" dt="2021-07-13T08:02:39.092" v="8747" actId="2696"/>
        <pc:sldMkLst>
          <pc:docMk/>
          <pc:sldMk cId="1706213093" sldId="278"/>
        </pc:sldMkLst>
        <pc:spChg chg="mod">
          <ac:chgData name="megha" userId="45a3e980fd913c52" providerId="LiveId" clId="{A25AB87D-8276-4AFA-B619-3E9E5E74521E}" dt="2021-07-12T17:12:51.280" v="4913" actId="20577"/>
          <ac:spMkLst>
            <pc:docMk/>
            <pc:sldMk cId="1706213093" sldId="278"/>
            <ac:spMk id="78" creationId="{EBFE7E6E-8B05-464B-B5AF-B702FE7EFD7D}"/>
          </ac:spMkLst>
        </pc:spChg>
        <pc:spChg chg="mod">
          <ac:chgData name="megha" userId="45a3e980fd913c52" providerId="LiveId" clId="{A25AB87D-8276-4AFA-B619-3E9E5E74521E}" dt="2021-07-12T18:08:36.310" v="6200" actId="20577"/>
          <ac:spMkLst>
            <pc:docMk/>
            <pc:sldMk cId="1706213093" sldId="278"/>
            <ac:spMk id="80" creationId="{47AE439E-2A0D-400A-9FEA-2FA792308BB4}"/>
          </ac:spMkLst>
        </pc:spChg>
        <pc:spChg chg="mod">
          <ac:chgData name="megha" userId="45a3e980fd913c52" providerId="LiveId" clId="{A25AB87D-8276-4AFA-B619-3E9E5E74521E}" dt="2021-07-12T17:03:23.571" v="4759" actId="14100"/>
          <ac:spMkLst>
            <pc:docMk/>
            <pc:sldMk cId="1706213093" sldId="278"/>
            <ac:spMk id="95" creationId="{538177DA-4FC5-46B6-B8C5-52B78138B0FF}"/>
          </ac:spMkLst>
        </pc:spChg>
        <pc:spChg chg="mod">
          <ac:chgData name="megha" userId="45a3e980fd913c52" providerId="LiveId" clId="{A25AB87D-8276-4AFA-B619-3E9E5E74521E}" dt="2021-07-12T17:03:34.244" v="4760" actId="1076"/>
          <ac:spMkLst>
            <pc:docMk/>
            <pc:sldMk cId="1706213093" sldId="278"/>
            <ac:spMk id="111" creationId="{160265A8-E8DD-4BB9-8967-874C4B75BA4C}"/>
          </ac:spMkLst>
        </pc:spChg>
        <pc:spChg chg="mod">
          <ac:chgData name="megha" userId="45a3e980fd913c52" providerId="LiveId" clId="{A25AB87D-8276-4AFA-B619-3E9E5E74521E}" dt="2021-07-12T18:22:00.998" v="6328" actId="20577"/>
          <ac:spMkLst>
            <pc:docMk/>
            <pc:sldMk cId="1706213093" sldId="278"/>
            <ac:spMk id="112" creationId="{7C648BCA-6CB0-43A4-AC7B-D76141B69ACF}"/>
          </ac:spMkLst>
        </pc:spChg>
        <pc:picChg chg="add mod">
          <ac:chgData name="megha" userId="45a3e980fd913c52" providerId="LiveId" clId="{A25AB87D-8276-4AFA-B619-3E9E5E74521E}" dt="2021-07-12T18:28:30.456" v="6404" actId="14100"/>
          <ac:picMkLst>
            <pc:docMk/>
            <pc:sldMk cId="1706213093" sldId="278"/>
            <ac:picMk id="3" creationId="{5767AC20-3983-48DE-AFF3-766EF8BAA27E}"/>
          </ac:picMkLst>
        </pc:picChg>
        <pc:picChg chg="mod">
          <ac:chgData name="megha" userId="45a3e980fd913c52" providerId="LiveId" clId="{A25AB87D-8276-4AFA-B619-3E9E5E74521E}" dt="2021-07-12T17:03:51.214" v="4764" actId="1076"/>
          <ac:picMkLst>
            <pc:docMk/>
            <pc:sldMk cId="1706213093" sldId="278"/>
            <ac:picMk id="36" creationId="{E5F6BC00-66D9-4A76-97C5-EEE1E5093D21}"/>
          </ac:picMkLst>
        </pc:picChg>
      </pc:sldChg>
      <pc:sldChg chg="addSp delSp modSp add del mod ord delAnim modAnim">
        <pc:chgData name="megha" userId="45a3e980fd913c52" providerId="LiveId" clId="{A25AB87D-8276-4AFA-B619-3E9E5E74521E}" dt="2021-07-13T08:02:30.080" v="8745" actId="2696"/>
        <pc:sldMkLst>
          <pc:docMk/>
          <pc:sldMk cId="2097993290" sldId="279"/>
        </pc:sldMkLst>
        <pc:spChg chg="mod topLvl">
          <ac:chgData name="megha" userId="45a3e980fd913c52" providerId="LiveId" clId="{A25AB87D-8276-4AFA-B619-3E9E5E74521E}" dt="2021-07-13T01:12:39.608" v="7649" actId="1076"/>
          <ac:spMkLst>
            <pc:docMk/>
            <pc:sldMk cId="2097993290" sldId="279"/>
            <ac:spMk id="40" creationId="{91A808B1-81B3-43AD-874E-C441B67CF8DF}"/>
          </ac:spMkLst>
        </pc:spChg>
        <pc:spChg chg="mod topLvl">
          <ac:chgData name="megha" userId="45a3e980fd913c52" providerId="LiveId" clId="{A25AB87D-8276-4AFA-B619-3E9E5E74521E}" dt="2021-07-13T00:53:05.217" v="7538" actId="21"/>
          <ac:spMkLst>
            <pc:docMk/>
            <pc:sldMk cId="2097993290" sldId="279"/>
            <ac:spMk id="48" creationId="{C0D0F2A7-92C9-4B52-9453-38764A210994}"/>
          </ac:spMkLst>
        </pc:spChg>
        <pc:spChg chg="mod topLvl">
          <ac:chgData name="megha" userId="45a3e980fd913c52" providerId="LiveId" clId="{A25AB87D-8276-4AFA-B619-3E9E5E74521E}" dt="2021-07-13T00:53:39.121" v="7541" actId="21"/>
          <ac:spMkLst>
            <pc:docMk/>
            <pc:sldMk cId="2097993290" sldId="279"/>
            <ac:spMk id="51" creationId="{427D8CD8-0365-495D-BBCA-D576C72515F3}"/>
          </ac:spMkLst>
        </pc:spChg>
        <pc:spChg chg="add del mod">
          <ac:chgData name="megha" userId="45a3e980fd913c52" providerId="LiveId" clId="{A25AB87D-8276-4AFA-B619-3E9E5E74521E}" dt="2021-07-13T00:54:39.151" v="7547" actId="21"/>
          <ac:spMkLst>
            <pc:docMk/>
            <pc:sldMk cId="2097993290" sldId="279"/>
            <ac:spMk id="53" creationId="{E4BEE6D1-5DFD-405B-B0FA-415CF57454A5}"/>
          </ac:spMkLst>
        </pc:spChg>
        <pc:spChg chg="mod">
          <ac:chgData name="megha" userId="45a3e980fd913c52" providerId="LiveId" clId="{A25AB87D-8276-4AFA-B619-3E9E5E74521E}" dt="2021-07-13T00:54:35.873" v="7546"/>
          <ac:spMkLst>
            <pc:docMk/>
            <pc:sldMk cId="2097993290" sldId="279"/>
            <ac:spMk id="55" creationId="{47FB7817-3D5B-4262-8E86-81C609FA87BF}"/>
          </ac:spMkLst>
        </pc:spChg>
        <pc:spChg chg="mod">
          <ac:chgData name="megha" userId="45a3e980fd913c52" providerId="LiveId" clId="{A25AB87D-8276-4AFA-B619-3E9E5E74521E}" dt="2021-07-13T00:54:35.873" v="7546"/>
          <ac:spMkLst>
            <pc:docMk/>
            <pc:sldMk cId="2097993290" sldId="279"/>
            <ac:spMk id="56" creationId="{ABF5BAED-4DE0-412C-948B-E97B79C62D30}"/>
          </ac:spMkLst>
        </pc:spChg>
        <pc:spChg chg="mod">
          <ac:chgData name="megha" userId="45a3e980fd913c52" providerId="LiveId" clId="{A25AB87D-8276-4AFA-B619-3E9E5E74521E}" dt="2021-07-13T00:55:35.934" v="7551"/>
          <ac:spMkLst>
            <pc:docMk/>
            <pc:sldMk cId="2097993290" sldId="279"/>
            <ac:spMk id="58" creationId="{C78ADED3-7142-415B-A2AA-DA405C0A6D66}"/>
          </ac:spMkLst>
        </pc:spChg>
        <pc:spChg chg="mod">
          <ac:chgData name="megha" userId="45a3e980fd913c52" providerId="LiveId" clId="{A25AB87D-8276-4AFA-B619-3E9E5E74521E}" dt="2021-07-13T00:55:35.934" v="7551"/>
          <ac:spMkLst>
            <pc:docMk/>
            <pc:sldMk cId="2097993290" sldId="279"/>
            <ac:spMk id="59" creationId="{44726935-2ACA-478B-8F07-944A6DB10D03}"/>
          </ac:spMkLst>
        </pc:spChg>
        <pc:spChg chg="mod">
          <ac:chgData name="megha" userId="45a3e980fd913c52" providerId="LiveId" clId="{A25AB87D-8276-4AFA-B619-3E9E5E74521E}" dt="2021-07-13T00:56:17.752" v="7553"/>
          <ac:spMkLst>
            <pc:docMk/>
            <pc:sldMk cId="2097993290" sldId="279"/>
            <ac:spMk id="62" creationId="{4561BF9E-7520-489A-9F8F-391AB55C40BB}"/>
          </ac:spMkLst>
        </pc:spChg>
        <pc:spChg chg="mod">
          <ac:chgData name="megha" userId="45a3e980fd913c52" providerId="LiveId" clId="{A25AB87D-8276-4AFA-B619-3E9E5E74521E}" dt="2021-07-13T00:56:17.752" v="7553"/>
          <ac:spMkLst>
            <pc:docMk/>
            <pc:sldMk cId="2097993290" sldId="279"/>
            <ac:spMk id="67" creationId="{64E935B9-DC4B-4895-8E8B-4889ECF2F661}"/>
          </ac:spMkLst>
        </pc:spChg>
        <pc:spChg chg="add mod">
          <ac:chgData name="megha" userId="45a3e980fd913c52" providerId="LiveId" clId="{A25AB87D-8276-4AFA-B619-3E9E5E74521E}" dt="2021-07-13T00:57:38.673" v="7558" actId="1076"/>
          <ac:spMkLst>
            <pc:docMk/>
            <pc:sldMk cId="2097993290" sldId="279"/>
            <ac:spMk id="71" creationId="{CDEAC9E8-ABF1-4249-8CBE-DE2F8BB9C14D}"/>
          </ac:spMkLst>
        </pc:spChg>
        <pc:spChg chg="add mod">
          <ac:chgData name="megha" userId="45a3e980fd913c52" providerId="LiveId" clId="{A25AB87D-8276-4AFA-B619-3E9E5E74521E}" dt="2021-07-13T00:57:31.931" v="7557" actId="1076"/>
          <ac:spMkLst>
            <pc:docMk/>
            <pc:sldMk cId="2097993290" sldId="279"/>
            <ac:spMk id="81" creationId="{6CFB808A-687A-457A-A4A4-84FEDCF8405D}"/>
          </ac:spMkLst>
        </pc:spChg>
        <pc:spChg chg="add mod">
          <ac:chgData name="megha" userId="45a3e980fd913c52" providerId="LiveId" clId="{A25AB87D-8276-4AFA-B619-3E9E5E74521E}" dt="2021-07-13T00:57:46.042" v="7560" actId="1076"/>
          <ac:spMkLst>
            <pc:docMk/>
            <pc:sldMk cId="2097993290" sldId="279"/>
            <ac:spMk id="82" creationId="{799371B9-8447-46C5-8782-650B244B98BA}"/>
          </ac:spMkLst>
        </pc:spChg>
        <pc:spChg chg="add mod">
          <ac:chgData name="megha" userId="45a3e980fd913c52" providerId="LiveId" clId="{A25AB87D-8276-4AFA-B619-3E9E5E74521E}" dt="2021-07-13T01:14:29.773" v="7683" actId="20577"/>
          <ac:spMkLst>
            <pc:docMk/>
            <pc:sldMk cId="2097993290" sldId="279"/>
            <ac:spMk id="83" creationId="{5F43316B-2ACD-40BC-8E93-61DB723622A5}"/>
          </ac:spMkLst>
        </pc:spChg>
        <pc:spChg chg="add mod">
          <ac:chgData name="megha" userId="45a3e980fd913c52" providerId="LiveId" clId="{A25AB87D-8276-4AFA-B619-3E9E5E74521E}" dt="2021-07-13T01:18:50.610" v="7716" actId="20577"/>
          <ac:spMkLst>
            <pc:docMk/>
            <pc:sldMk cId="2097993290" sldId="279"/>
            <ac:spMk id="84" creationId="{AA12308F-0A30-432A-9C8A-DED026FC83F0}"/>
          </ac:spMkLst>
        </pc:spChg>
        <pc:spChg chg="add mod">
          <ac:chgData name="megha" userId="45a3e980fd913c52" providerId="LiveId" clId="{A25AB87D-8276-4AFA-B619-3E9E5E74521E}" dt="2021-07-13T01:07:40.608" v="7618" actId="20577"/>
          <ac:spMkLst>
            <pc:docMk/>
            <pc:sldMk cId="2097993290" sldId="279"/>
            <ac:spMk id="85" creationId="{6B337369-BA7E-4099-9B34-FF0E65A1CB1E}"/>
          </ac:spMkLst>
        </pc:spChg>
        <pc:spChg chg="mod">
          <ac:chgData name="megha" userId="45a3e980fd913c52" providerId="LiveId" clId="{A25AB87D-8276-4AFA-B619-3E9E5E74521E}" dt="2021-07-12T18:29:13.965" v="6409" actId="14100"/>
          <ac:spMkLst>
            <pc:docMk/>
            <pc:sldMk cId="2097993290" sldId="279"/>
            <ac:spMk id="113" creationId="{367D9D1B-19A4-4E1D-985E-4CBBF51D73FD}"/>
          </ac:spMkLst>
        </pc:spChg>
        <pc:spChg chg="mod">
          <ac:chgData name="megha" userId="45a3e980fd913c52" providerId="LiveId" clId="{A25AB87D-8276-4AFA-B619-3E9E5E74521E}" dt="2021-07-12T18:30:25.622" v="6417" actId="1076"/>
          <ac:spMkLst>
            <pc:docMk/>
            <pc:sldMk cId="2097993290" sldId="279"/>
            <ac:spMk id="123" creationId="{2EDEB242-9408-4646-922D-25A137538033}"/>
          </ac:spMkLst>
        </pc:spChg>
        <pc:spChg chg="mod">
          <ac:chgData name="megha" userId="45a3e980fd913c52" providerId="LiveId" clId="{A25AB87D-8276-4AFA-B619-3E9E5E74521E}" dt="2021-07-12T18:30:39.701" v="6418" actId="1076"/>
          <ac:spMkLst>
            <pc:docMk/>
            <pc:sldMk cId="2097993290" sldId="279"/>
            <ac:spMk id="124" creationId="{D6319379-E58F-4C18-80BC-31123379DC27}"/>
          </ac:spMkLst>
        </pc:spChg>
        <pc:spChg chg="mod">
          <ac:chgData name="megha" userId="45a3e980fd913c52" providerId="LiveId" clId="{A25AB87D-8276-4AFA-B619-3E9E5E74521E}" dt="2021-07-13T00:54:50.434" v="7549" actId="1076"/>
          <ac:spMkLst>
            <pc:docMk/>
            <pc:sldMk cId="2097993290" sldId="279"/>
            <ac:spMk id="125" creationId="{8E3E3EC0-D01F-4145-9A38-B76780878106}"/>
          </ac:spMkLst>
        </pc:spChg>
        <pc:spChg chg="mod">
          <ac:chgData name="megha" userId="45a3e980fd913c52" providerId="LiveId" clId="{A25AB87D-8276-4AFA-B619-3E9E5E74521E}" dt="2021-07-12T18:31:38.600" v="6426" actId="1076"/>
          <ac:spMkLst>
            <pc:docMk/>
            <pc:sldMk cId="2097993290" sldId="279"/>
            <ac:spMk id="126" creationId="{07E8370C-800A-4C07-8E96-E6A7F70B42C2}"/>
          </ac:spMkLst>
        </pc:spChg>
        <pc:spChg chg="mod">
          <ac:chgData name="megha" userId="45a3e980fd913c52" providerId="LiveId" clId="{A25AB87D-8276-4AFA-B619-3E9E5E74521E}" dt="2021-07-12T18:31:32.587" v="6425" actId="1076"/>
          <ac:spMkLst>
            <pc:docMk/>
            <pc:sldMk cId="2097993290" sldId="279"/>
            <ac:spMk id="127" creationId="{1AEA719A-9B2D-4980-BB09-F75200DDA514}"/>
          </ac:spMkLst>
        </pc:spChg>
        <pc:grpChg chg="add del mod">
          <ac:chgData name="megha" userId="45a3e980fd913c52" providerId="LiveId" clId="{A25AB87D-8276-4AFA-B619-3E9E5E74521E}" dt="2021-07-13T00:52:30.995" v="7534" actId="21"/>
          <ac:grpSpMkLst>
            <pc:docMk/>
            <pc:sldMk cId="2097993290" sldId="279"/>
            <ac:grpSpMk id="37" creationId="{4FFE08D9-58A8-4961-B1DB-553329F251AC}"/>
          </ac:grpSpMkLst>
        </pc:grpChg>
        <pc:grpChg chg="add del mod">
          <ac:chgData name="megha" userId="45a3e980fd913c52" providerId="LiveId" clId="{A25AB87D-8276-4AFA-B619-3E9E5E74521E}" dt="2021-07-13T00:53:05.217" v="7538" actId="21"/>
          <ac:grpSpMkLst>
            <pc:docMk/>
            <pc:sldMk cId="2097993290" sldId="279"/>
            <ac:grpSpMk id="45" creationId="{EE19EA83-F323-4C43-A2F8-E1C2793E8549}"/>
          </ac:grpSpMkLst>
        </pc:grpChg>
        <pc:grpChg chg="add del mod">
          <ac:chgData name="megha" userId="45a3e980fd913c52" providerId="LiveId" clId="{A25AB87D-8276-4AFA-B619-3E9E5E74521E}" dt="2021-07-13T00:53:39.121" v="7541" actId="21"/>
          <ac:grpSpMkLst>
            <pc:docMk/>
            <pc:sldMk cId="2097993290" sldId="279"/>
            <ac:grpSpMk id="50" creationId="{85212857-CAB2-4C16-B921-EDC2396E3C03}"/>
          </ac:grpSpMkLst>
        </pc:grpChg>
        <pc:grpChg chg="add mod">
          <ac:chgData name="megha" userId="45a3e980fd913c52" providerId="LiveId" clId="{A25AB87D-8276-4AFA-B619-3E9E5E74521E}" dt="2021-07-13T01:13:05.857" v="7651" actId="1076"/>
          <ac:grpSpMkLst>
            <pc:docMk/>
            <pc:sldMk cId="2097993290" sldId="279"/>
            <ac:grpSpMk id="54" creationId="{9CA018B4-F8BF-4800-A7EB-D66A2B4D68E0}"/>
          </ac:grpSpMkLst>
        </pc:grpChg>
        <pc:grpChg chg="add mod">
          <ac:chgData name="megha" userId="45a3e980fd913c52" providerId="LiveId" clId="{A25AB87D-8276-4AFA-B619-3E9E5E74521E}" dt="2021-07-13T00:55:51.470" v="7552" actId="1076"/>
          <ac:grpSpMkLst>
            <pc:docMk/>
            <pc:sldMk cId="2097993290" sldId="279"/>
            <ac:grpSpMk id="57" creationId="{52B0DB6E-0527-4063-8B43-D7529CC7BA8E}"/>
          </ac:grpSpMkLst>
        </pc:grpChg>
        <pc:grpChg chg="add mod">
          <ac:chgData name="megha" userId="45a3e980fd913c52" providerId="LiveId" clId="{A25AB87D-8276-4AFA-B619-3E9E5E74521E}" dt="2021-07-13T00:56:22.552" v="7554" actId="1076"/>
          <ac:grpSpMkLst>
            <pc:docMk/>
            <pc:sldMk cId="2097993290" sldId="279"/>
            <ac:grpSpMk id="61" creationId="{F7643378-0933-4CAC-BD7C-BBC31388496A}"/>
          </ac:grpSpMkLst>
        </pc:grpChg>
        <pc:picChg chg="add del mod modCrop">
          <ac:chgData name="megha" userId="45a3e980fd913c52" providerId="LiveId" clId="{A25AB87D-8276-4AFA-B619-3E9E5E74521E}" dt="2021-07-13T01:07:03.185" v="7581" actId="21"/>
          <ac:picMkLst>
            <pc:docMk/>
            <pc:sldMk cId="2097993290" sldId="279"/>
            <ac:picMk id="3" creationId="{2E269EDE-E77F-4F34-8186-A451C11C2D89}"/>
          </ac:picMkLst>
        </pc:picChg>
        <pc:picChg chg="del">
          <ac:chgData name="megha" userId="45a3e980fd913c52" providerId="LiveId" clId="{A25AB87D-8276-4AFA-B619-3E9E5E74521E}" dt="2021-07-12T18:29:06.263" v="6408" actId="21"/>
          <ac:picMkLst>
            <pc:docMk/>
            <pc:sldMk cId="2097993290" sldId="279"/>
            <ac:picMk id="3" creationId="{5767AC20-3983-48DE-AFF3-766EF8BAA27E}"/>
          </ac:picMkLst>
        </pc:picChg>
        <pc:picChg chg="add mod">
          <ac:chgData name="megha" userId="45a3e980fd913c52" providerId="LiveId" clId="{A25AB87D-8276-4AFA-B619-3E9E5E74521E}" dt="2021-07-13T01:12:53.205" v="7650" actId="1076"/>
          <ac:picMkLst>
            <pc:docMk/>
            <pc:sldMk cId="2097993290" sldId="279"/>
            <ac:picMk id="5" creationId="{B0CA0630-FE95-4FE5-858F-009D1706725F}"/>
          </ac:picMkLst>
        </pc:picChg>
        <pc:picChg chg="add mod">
          <ac:chgData name="megha" userId="45a3e980fd913c52" providerId="LiveId" clId="{A25AB87D-8276-4AFA-B619-3E9E5E74521E}" dt="2021-07-13T01:15:39.942" v="7700" actId="1076"/>
          <ac:picMkLst>
            <pc:docMk/>
            <pc:sldMk cId="2097993290" sldId="279"/>
            <ac:picMk id="7" creationId="{91A9179B-FB5F-4D9D-A75D-7DF049AC90A3}"/>
          </ac:picMkLst>
        </pc:picChg>
        <pc:picChg chg="mod">
          <ac:chgData name="megha" userId="45a3e980fd913c52" providerId="LiveId" clId="{A25AB87D-8276-4AFA-B619-3E9E5E74521E}" dt="2021-07-12T18:31:09.812" v="6422" actId="1076"/>
          <ac:picMkLst>
            <pc:docMk/>
            <pc:sldMk cId="2097993290" sldId="279"/>
            <ac:picMk id="36" creationId="{E5F6BC00-66D9-4A76-97C5-EEE1E5093D21}"/>
          </ac:picMkLst>
        </pc:picChg>
        <pc:picChg chg="del mod topLvl">
          <ac:chgData name="megha" userId="45a3e980fd913c52" providerId="LiveId" clId="{A25AB87D-8276-4AFA-B619-3E9E5E74521E}" dt="2021-07-13T00:52:30.995" v="7534" actId="21"/>
          <ac:picMkLst>
            <pc:docMk/>
            <pc:sldMk cId="2097993290" sldId="279"/>
            <ac:picMk id="42" creationId="{E978563F-56EC-4CAD-9ADF-6B57C7617EA8}"/>
          </ac:picMkLst>
        </pc:picChg>
        <pc:picChg chg="del mod topLvl">
          <ac:chgData name="megha" userId="45a3e980fd913c52" providerId="LiveId" clId="{A25AB87D-8276-4AFA-B619-3E9E5E74521E}" dt="2021-07-13T00:53:05.217" v="7538" actId="21"/>
          <ac:picMkLst>
            <pc:docMk/>
            <pc:sldMk cId="2097993290" sldId="279"/>
            <ac:picMk id="49" creationId="{A4344224-01C7-46FC-9B65-F5EB9EAAE18A}"/>
          </ac:picMkLst>
        </pc:picChg>
        <pc:picChg chg="del mod topLvl">
          <ac:chgData name="megha" userId="45a3e980fd913c52" providerId="LiveId" clId="{A25AB87D-8276-4AFA-B619-3E9E5E74521E}" dt="2021-07-13T00:53:39.121" v="7541" actId="21"/>
          <ac:picMkLst>
            <pc:docMk/>
            <pc:sldMk cId="2097993290" sldId="279"/>
            <ac:picMk id="52" creationId="{76E929AB-D54B-4663-BA9F-2E6486FE012B}"/>
          </ac:picMkLst>
        </pc:picChg>
        <pc:picChg chg="del">
          <ac:chgData name="megha" userId="45a3e980fd913c52" providerId="LiveId" clId="{A25AB87D-8276-4AFA-B619-3E9E5E74521E}" dt="2021-07-12T18:34:21.710" v="6427" actId="21"/>
          <ac:picMkLst>
            <pc:docMk/>
            <pc:sldMk cId="2097993290" sldId="279"/>
            <ac:picMk id="128" creationId="{4E4DA85F-C29B-4943-B151-517A4B7D1A48}"/>
          </ac:picMkLst>
        </pc:picChg>
      </pc:sldChg>
      <pc:sldChg chg="addSp delSp modSp add del mod">
        <pc:chgData name="megha" userId="45a3e980fd913c52" providerId="LiveId" clId="{A25AB87D-8276-4AFA-B619-3E9E5E74521E}" dt="2021-07-13T08:02:23.784" v="8743" actId="2696"/>
        <pc:sldMkLst>
          <pc:docMk/>
          <pc:sldMk cId="1445571912" sldId="280"/>
        </pc:sldMkLst>
        <pc:spChg chg="add del mod">
          <ac:chgData name="megha" userId="45a3e980fd913c52" providerId="LiveId" clId="{A25AB87D-8276-4AFA-B619-3E9E5E74521E}" dt="2021-07-12T18:35:15.162" v="6430" actId="21"/>
          <ac:spMkLst>
            <pc:docMk/>
            <pc:sldMk cId="1445571912" sldId="280"/>
            <ac:spMk id="2" creationId="{CA7965E4-A404-44C2-B0AC-F71BA9EDB445}"/>
          </ac:spMkLst>
        </pc:spChg>
        <pc:spChg chg="add del mod">
          <ac:chgData name="megha" userId="45a3e980fd913c52" providerId="LiveId" clId="{A25AB87D-8276-4AFA-B619-3E9E5E74521E}" dt="2021-07-12T18:35:43.847" v="6434" actId="21"/>
          <ac:spMkLst>
            <pc:docMk/>
            <pc:sldMk cId="1445571912" sldId="280"/>
            <ac:spMk id="3" creationId="{904CEFDD-C136-442F-85A1-47982C35BFD9}"/>
          </ac:spMkLst>
        </pc:spChg>
        <pc:spChg chg="add mod">
          <ac:chgData name="megha" userId="45a3e980fd913c52" providerId="LiveId" clId="{A25AB87D-8276-4AFA-B619-3E9E5E74521E}" dt="2021-07-12T19:12:22.237" v="7429" actId="14100"/>
          <ac:spMkLst>
            <pc:docMk/>
            <pc:sldMk cId="1445571912" sldId="280"/>
            <ac:spMk id="40" creationId="{3575638A-35B4-44ED-BF47-16F6142007E3}"/>
          </ac:spMkLst>
        </pc:spChg>
        <pc:spChg chg="add mod">
          <ac:chgData name="megha" userId="45a3e980fd913c52" providerId="LiveId" clId="{A25AB87D-8276-4AFA-B619-3E9E5E74521E}" dt="2021-07-12T19:03:31.376" v="7308" actId="1076"/>
          <ac:spMkLst>
            <pc:docMk/>
            <pc:sldMk cId="1445571912" sldId="280"/>
            <ac:spMk id="42" creationId="{A66A1CAB-9414-429F-8D69-116ACA2B9A27}"/>
          </ac:spMkLst>
        </pc:spChg>
        <pc:spChg chg="add del mod">
          <ac:chgData name="megha" userId="45a3e980fd913c52" providerId="LiveId" clId="{A25AB87D-8276-4AFA-B619-3E9E5E74521E}" dt="2021-07-13T01:45:23.803" v="7941" actId="21"/>
          <ac:spMkLst>
            <pc:docMk/>
            <pc:sldMk cId="1445571912" sldId="280"/>
            <ac:spMk id="47" creationId="{9F926281-65FA-4EFF-9111-5C95C1308A82}"/>
          </ac:spMkLst>
        </pc:spChg>
        <pc:spChg chg="add del mod">
          <ac:chgData name="megha" userId="45a3e980fd913c52" providerId="LiveId" clId="{A25AB87D-8276-4AFA-B619-3E9E5E74521E}" dt="2021-07-12T18:39:32.092" v="6472" actId="478"/>
          <ac:spMkLst>
            <pc:docMk/>
            <pc:sldMk cId="1445571912" sldId="280"/>
            <ac:spMk id="48" creationId="{2F7B0AAE-D904-47B6-A8C0-1CD3B2DF5910}"/>
          </ac:spMkLst>
        </pc:spChg>
        <pc:spChg chg="add mod">
          <ac:chgData name="megha" userId="45a3e980fd913c52" providerId="LiveId" clId="{A25AB87D-8276-4AFA-B619-3E9E5E74521E}" dt="2021-07-12T19:05:01.279" v="7323" actId="1076"/>
          <ac:spMkLst>
            <pc:docMk/>
            <pc:sldMk cId="1445571912" sldId="280"/>
            <ac:spMk id="49" creationId="{22D965ED-B835-4D1B-94BF-82CD77B8EEC2}"/>
          </ac:spMkLst>
        </pc:spChg>
        <pc:spChg chg="mod">
          <ac:chgData name="megha" userId="45a3e980fd913c52" providerId="LiveId" clId="{A25AB87D-8276-4AFA-B619-3E9E5E74521E}" dt="2021-07-12T19:07:48.703" v="7352" actId="1076"/>
          <ac:spMkLst>
            <pc:docMk/>
            <pc:sldMk cId="1445571912" sldId="280"/>
            <ac:spMk id="68" creationId="{93F29510-2423-469B-AAD3-44E393FCCEE5}"/>
          </ac:spMkLst>
        </pc:spChg>
        <pc:spChg chg="mod">
          <ac:chgData name="megha" userId="45a3e980fd913c52" providerId="LiveId" clId="{A25AB87D-8276-4AFA-B619-3E9E5E74521E}" dt="2021-07-12T19:07:53.910" v="7353" actId="1076"/>
          <ac:spMkLst>
            <pc:docMk/>
            <pc:sldMk cId="1445571912" sldId="280"/>
            <ac:spMk id="69" creationId="{68E79EB1-F3F1-49D0-893C-9443BC336379}"/>
          </ac:spMkLst>
        </pc:spChg>
        <pc:spChg chg="mod">
          <ac:chgData name="megha" userId="45a3e980fd913c52" providerId="LiveId" clId="{A25AB87D-8276-4AFA-B619-3E9E5E74521E}" dt="2021-07-12T19:07:16.439" v="7348" actId="1076"/>
          <ac:spMkLst>
            <pc:docMk/>
            <pc:sldMk cId="1445571912" sldId="280"/>
            <ac:spMk id="73" creationId="{5C19B799-D541-40DA-8DB0-6BFC74DAA67F}"/>
          </ac:spMkLst>
        </pc:spChg>
        <pc:spChg chg="mod">
          <ac:chgData name="megha" userId="45a3e980fd913c52" providerId="LiveId" clId="{A25AB87D-8276-4AFA-B619-3E9E5E74521E}" dt="2021-07-12T19:07:23.710" v="7349" actId="1076"/>
          <ac:spMkLst>
            <pc:docMk/>
            <pc:sldMk cId="1445571912" sldId="280"/>
            <ac:spMk id="78" creationId="{EBFE7E6E-8B05-464B-B5AF-B702FE7EFD7D}"/>
          </ac:spMkLst>
        </pc:spChg>
        <pc:spChg chg="mod">
          <ac:chgData name="megha" userId="45a3e980fd913c52" providerId="LiveId" clId="{A25AB87D-8276-4AFA-B619-3E9E5E74521E}" dt="2021-07-12T19:06:50.314" v="7346" actId="1076"/>
          <ac:spMkLst>
            <pc:docMk/>
            <pc:sldMk cId="1445571912" sldId="280"/>
            <ac:spMk id="79" creationId="{98E48E11-CD6D-4965-A9C3-62FF7BBAAFBD}"/>
          </ac:spMkLst>
        </pc:spChg>
        <pc:spChg chg="mod">
          <ac:chgData name="megha" userId="45a3e980fd913c52" providerId="LiveId" clId="{A25AB87D-8276-4AFA-B619-3E9E5E74521E}" dt="2021-07-12T19:06:36.347" v="7344" actId="1076"/>
          <ac:spMkLst>
            <pc:docMk/>
            <pc:sldMk cId="1445571912" sldId="280"/>
            <ac:spMk id="80" creationId="{47AE439E-2A0D-400A-9FEA-2FA792308BB4}"/>
          </ac:spMkLst>
        </pc:spChg>
        <pc:spChg chg="mod">
          <ac:chgData name="megha" userId="45a3e980fd913c52" providerId="LiveId" clId="{A25AB87D-8276-4AFA-B619-3E9E5E74521E}" dt="2021-07-12T19:12:30.809" v="7433" actId="14100"/>
          <ac:spMkLst>
            <pc:docMk/>
            <pc:sldMk cId="1445571912" sldId="280"/>
            <ac:spMk id="95" creationId="{538177DA-4FC5-46B6-B8C5-52B78138B0FF}"/>
          </ac:spMkLst>
        </pc:spChg>
        <pc:spChg chg="mod">
          <ac:chgData name="megha" userId="45a3e980fd913c52" providerId="LiveId" clId="{A25AB87D-8276-4AFA-B619-3E9E5E74521E}" dt="2021-07-12T19:05:39.795" v="7330" actId="1076"/>
          <ac:spMkLst>
            <pc:docMk/>
            <pc:sldMk cId="1445571912" sldId="280"/>
            <ac:spMk id="111" creationId="{160265A8-E8DD-4BB9-8967-874C4B75BA4C}"/>
          </ac:spMkLst>
        </pc:spChg>
        <pc:spChg chg="mod">
          <ac:chgData name="megha" userId="45a3e980fd913c52" providerId="LiveId" clId="{A25AB87D-8276-4AFA-B619-3E9E5E74521E}" dt="2021-07-12T19:05:43.839" v="7331" actId="1076"/>
          <ac:spMkLst>
            <pc:docMk/>
            <pc:sldMk cId="1445571912" sldId="280"/>
            <ac:spMk id="112" creationId="{7C648BCA-6CB0-43A4-AC7B-D76141B69ACF}"/>
          </ac:spMkLst>
        </pc:spChg>
        <pc:spChg chg="mod">
          <ac:chgData name="megha" userId="45a3e980fd913c52" providerId="LiveId" clId="{A25AB87D-8276-4AFA-B619-3E9E5E74521E}" dt="2021-07-12T19:12:26.730" v="7431" actId="14100"/>
          <ac:spMkLst>
            <pc:docMk/>
            <pc:sldMk cId="1445571912" sldId="280"/>
            <ac:spMk id="113" creationId="{367D9D1B-19A4-4E1D-985E-4CBBF51D73FD}"/>
          </ac:spMkLst>
        </pc:spChg>
        <pc:spChg chg="mod">
          <ac:chgData name="megha" userId="45a3e980fd913c52" providerId="LiveId" clId="{A25AB87D-8276-4AFA-B619-3E9E5E74521E}" dt="2021-07-12T19:05:19.666" v="7326" actId="1076"/>
          <ac:spMkLst>
            <pc:docMk/>
            <pc:sldMk cId="1445571912" sldId="280"/>
            <ac:spMk id="123" creationId="{2EDEB242-9408-4646-922D-25A137538033}"/>
          </ac:spMkLst>
        </pc:spChg>
        <pc:spChg chg="mod">
          <ac:chgData name="megha" userId="45a3e980fd913c52" providerId="LiveId" clId="{A25AB87D-8276-4AFA-B619-3E9E5E74521E}" dt="2021-07-12T19:05:26.686" v="7327" actId="1076"/>
          <ac:spMkLst>
            <pc:docMk/>
            <pc:sldMk cId="1445571912" sldId="280"/>
            <ac:spMk id="124" creationId="{D6319379-E58F-4C18-80BC-31123379DC27}"/>
          </ac:spMkLst>
        </pc:spChg>
        <pc:spChg chg="mod">
          <ac:chgData name="megha" userId="45a3e980fd913c52" providerId="LiveId" clId="{A25AB87D-8276-4AFA-B619-3E9E5E74521E}" dt="2021-07-12T19:12:24.370" v="7430" actId="14100"/>
          <ac:spMkLst>
            <pc:docMk/>
            <pc:sldMk cId="1445571912" sldId="280"/>
            <ac:spMk id="125" creationId="{8E3E3EC0-D01F-4145-9A38-B76780878106}"/>
          </ac:spMkLst>
        </pc:spChg>
        <pc:spChg chg="mod">
          <ac:chgData name="megha" userId="45a3e980fd913c52" providerId="LiveId" clId="{A25AB87D-8276-4AFA-B619-3E9E5E74521E}" dt="2021-07-12T19:04:49.092" v="7321" actId="1076"/>
          <ac:spMkLst>
            <pc:docMk/>
            <pc:sldMk cId="1445571912" sldId="280"/>
            <ac:spMk id="126" creationId="{07E8370C-800A-4C07-8E96-E6A7F70B42C2}"/>
          </ac:spMkLst>
        </pc:spChg>
        <pc:spChg chg="mod">
          <ac:chgData name="megha" userId="45a3e980fd913c52" providerId="LiveId" clId="{A25AB87D-8276-4AFA-B619-3E9E5E74521E}" dt="2021-07-12T19:04:55.591" v="7322" actId="1076"/>
          <ac:spMkLst>
            <pc:docMk/>
            <pc:sldMk cId="1445571912" sldId="280"/>
            <ac:spMk id="127" creationId="{1AEA719A-9B2D-4980-BB09-F75200DDA514}"/>
          </ac:spMkLst>
        </pc:spChg>
        <pc:grpChg chg="mod">
          <ac:chgData name="megha" userId="45a3e980fd913c52" providerId="LiveId" clId="{A25AB87D-8276-4AFA-B619-3E9E5E74521E}" dt="2021-07-12T19:10:40.967" v="7405" actId="1076"/>
          <ac:grpSpMkLst>
            <pc:docMk/>
            <pc:sldMk cId="1445571912" sldId="280"/>
            <ac:grpSpMk id="38" creationId="{63E93C38-ECA5-4094-81E9-196A3BD19EBD}"/>
          </ac:grpSpMkLst>
        </pc:grpChg>
        <pc:grpChg chg="mod">
          <ac:chgData name="megha" userId="45a3e980fd913c52" providerId="LiveId" clId="{A25AB87D-8276-4AFA-B619-3E9E5E74521E}" dt="2021-07-12T19:12:36.511" v="7435" actId="14100"/>
          <ac:grpSpMkLst>
            <pc:docMk/>
            <pc:sldMk cId="1445571912" sldId="280"/>
            <ac:grpSpMk id="43" creationId="{B02914A7-C65F-4EFB-8FF4-9BB283DC3935}"/>
          </ac:grpSpMkLst>
        </pc:grpChg>
        <pc:grpChg chg="mod">
          <ac:chgData name="megha" userId="45a3e980fd913c52" providerId="LiveId" clId="{A25AB87D-8276-4AFA-B619-3E9E5E74521E}" dt="2021-07-12T19:12:33.680" v="7434" actId="14100"/>
          <ac:grpSpMkLst>
            <pc:docMk/>
            <pc:sldMk cId="1445571912" sldId="280"/>
            <ac:grpSpMk id="74" creationId="{89DDCEBE-268D-4B3E-BBEF-9A46F10530EF}"/>
          </ac:grpSpMkLst>
        </pc:grpChg>
        <pc:picChg chg="mod">
          <ac:chgData name="megha" userId="45a3e980fd913c52" providerId="LiveId" clId="{A25AB87D-8276-4AFA-B619-3E9E5E74521E}" dt="2021-07-12T18:36:54.341" v="6443" actId="1076"/>
          <ac:picMkLst>
            <pc:docMk/>
            <pc:sldMk cId="1445571912" sldId="280"/>
            <ac:picMk id="36" creationId="{E5F6BC00-66D9-4A76-97C5-EEE1E5093D21}"/>
          </ac:picMkLst>
        </pc:picChg>
        <pc:picChg chg="add mod">
          <ac:chgData name="megha" userId="45a3e980fd913c52" providerId="LiveId" clId="{A25AB87D-8276-4AFA-B619-3E9E5E74521E}" dt="2021-07-12T19:05:05.965" v="7324" actId="1076"/>
          <ac:picMkLst>
            <pc:docMk/>
            <pc:sldMk cId="1445571912" sldId="280"/>
            <ac:picMk id="45" creationId="{09177AF0-3DC2-40D3-A883-4F0AE52E8A11}"/>
          </ac:picMkLst>
        </pc:picChg>
        <pc:picChg chg="del">
          <ac:chgData name="megha" userId="45a3e980fd913c52" providerId="LiveId" clId="{A25AB87D-8276-4AFA-B619-3E9E5E74521E}" dt="2021-07-12T19:06:13.316" v="7337" actId="21"/>
          <ac:picMkLst>
            <pc:docMk/>
            <pc:sldMk cId="1445571912" sldId="280"/>
            <ac:picMk id="47" creationId="{7654DCD4-7920-4D83-8D7F-6D3A71A169A5}"/>
          </ac:picMkLst>
        </pc:picChg>
        <pc:picChg chg="del">
          <ac:chgData name="megha" userId="45a3e980fd913c52" providerId="LiveId" clId="{A25AB87D-8276-4AFA-B619-3E9E5E74521E}" dt="2021-07-12T19:05:51.965" v="7333" actId="21"/>
          <ac:picMkLst>
            <pc:docMk/>
            <pc:sldMk cId="1445571912" sldId="280"/>
            <ac:picMk id="77" creationId="{1BFD515C-BDC6-4CE1-920E-8F8AF955A850}"/>
          </ac:picMkLst>
        </pc:picChg>
      </pc:sldChg>
      <pc:sldChg chg="addSp delSp modSp new del mod">
        <pc:chgData name="megha" userId="45a3e980fd913c52" providerId="LiveId" clId="{A25AB87D-8276-4AFA-B619-3E9E5E74521E}" dt="2021-07-13T02:08:39.040" v="8225" actId="2696"/>
        <pc:sldMkLst>
          <pc:docMk/>
          <pc:sldMk cId="2070965463" sldId="281"/>
        </pc:sldMkLst>
        <pc:spChg chg="add mod">
          <ac:chgData name="megha" userId="45a3e980fd913c52" providerId="LiveId" clId="{A25AB87D-8276-4AFA-B619-3E9E5E74521E}" dt="2021-07-13T01:41:45.099" v="7917" actId="164"/>
          <ac:spMkLst>
            <pc:docMk/>
            <pc:sldMk cId="2070965463" sldId="281"/>
            <ac:spMk id="2" creationId="{CC2F6AAD-CE6A-46B4-8572-B58B58673DF7}"/>
          </ac:spMkLst>
        </pc:spChg>
        <pc:spChg chg="add mod">
          <ac:chgData name="megha" userId="45a3e980fd913c52" providerId="LiveId" clId="{A25AB87D-8276-4AFA-B619-3E9E5E74521E}" dt="2021-07-13T01:58:41.524" v="8026" actId="14100"/>
          <ac:spMkLst>
            <pc:docMk/>
            <pc:sldMk cId="2070965463" sldId="281"/>
            <ac:spMk id="3" creationId="{B938F60D-BFCC-4FC9-822D-468ACAC7E575}"/>
          </ac:spMkLst>
        </pc:spChg>
        <pc:spChg chg="add mod">
          <ac:chgData name="megha" userId="45a3e980fd913c52" providerId="LiveId" clId="{A25AB87D-8276-4AFA-B619-3E9E5E74521E}" dt="2021-07-13T01:33:37.526" v="7727" actId="164"/>
          <ac:spMkLst>
            <pc:docMk/>
            <pc:sldMk cId="2070965463" sldId="281"/>
            <ac:spMk id="4" creationId="{0FA15B1C-5F81-43E9-B897-7E3CF2984D8D}"/>
          </ac:spMkLst>
        </pc:spChg>
        <pc:spChg chg="add del mod">
          <ac:chgData name="megha" userId="45a3e980fd913c52" providerId="LiveId" clId="{A25AB87D-8276-4AFA-B619-3E9E5E74521E}" dt="2021-07-13T01:41:12.421" v="7916" actId="21"/>
          <ac:spMkLst>
            <pc:docMk/>
            <pc:sldMk cId="2070965463" sldId="281"/>
            <ac:spMk id="7" creationId="{C115EA57-53C4-4086-9927-7EF9CF98CCDD}"/>
          </ac:spMkLst>
        </pc:spChg>
        <pc:spChg chg="mod">
          <ac:chgData name="megha" userId="45a3e980fd913c52" providerId="LiveId" clId="{A25AB87D-8276-4AFA-B619-3E9E5E74521E}" dt="2021-07-13T01:48:53.580" v="7969"/>
          <ac:spMkLst>
            <pc:docMk/>
            <pc:sldMk cId="2070965463" sldId="281"/>
            <ac:spMk id="10" creationId="{CB0995A9-B820-4B68-9960-800EA7623E12}"/>
          </ac:spMkLst>
        </pc:spChg>
        <pc:spChg chg="mod">
          <ac:chgData name="megha" userId="45a3e980fd913c52" providerId="LiveId" clId="{A25AB87D-8276-4AFA-B619-3E9E5E74521E}" dt="2021-07-13T01:48:53.580" v="7969"/>
          <ac:spMkLst>
            <pc:docMk/>
            <pc:sldMk cId="2070965463" sldId="281"/>
            <ac:spMk id="12" creationId="{2DAAB176-6390-4276-B69A-0A4E1F760F31}"/>
          </ac:spMkLst>
        </pc:spChg>
        <pc:spChg chg="mod">
          <ac:chgData name="megha" userId="45a3e980fd913c52" providerId="LiveId" clId="{A25AB87D-8276-4AFA-B619-3E9E5E74521E}" dt="2021-07-13T01:48:53.580" v="7969"/>
          <ac:spMkLst>
            <pc:docMk/>
            <pc:sldMk cId="2070965463" sldId="281"/>
            <ac:spMk id="13" creationId="{043D264F-C2A2-4BEC-AFD7-069F8FAB7A7A}"/>
          </ac:spMkLst>
        </pc:spChg>
        <pc:spChg chg="mod">
          <ac:chgData name="megha" userId="45a3e980fd913c52" providerId="LiveId" clId="{A25AB87D-8276-4AFA-B619-3E9E5E74521E}" dt="2021-07-13T01:50:46.441" v="7981"/>
          <ac:spMkLst>
            <pc:docMk/>
            <pc:sldMk cId="2070965463" sldId="281"/>
            <ac:spMk id="16" creationId="{DF0DFBD5-2182-4299-B021-BF9169F6BCCC}"/>
          </ac:spMkLst>
        </pc:spChg>
        <pc:spChg chg="mod">
          <ac:chgData name="megha" userId="45a3e980fd913c52" providerId="LiveId" clId="{A25AB87D-8276-4AFA-B619-3E9E5E74521E}" dt="2021-07-13T01:50:46.441" v="7981"/>
          <ac:spMkLst>
            <pc:docMk/>
            <pc:sldMk cId="2070965463" sldId="281"/>
            <ac:spMk id="18" creationId="{8518214F-72CF-478B-BDCA-4017DD7C441D}"/>
          </ac:spMkLst>
        </pc:spChg>
        <pc:spChg chg="mod">
          <ac:chgData name="megha" userId="45a3e980fd913c52" providerId="LiveId" clId="{A25AB87D-8276-4AFA-B619-3E9E5E74521E}" dt="2021-07-13T01:50:46.441" v="7981"/>
          <ac:spMkLst>
            <pc:docMk/>
            <pc:sldMk cId="2070965463" sldId="281"/>
            <ac:spMk id="19" creationId="{12F0FF86-A768-49F1-AED4-9DD30B054DA9}"/>
          </ac:spMkLst>
        </pc:spChg>
        <pc:spChg chg="mod">
          <ac:chgData name="megha" userId="45a3e980fd913c52" providerId="LiveId" clId="{A25AB87D-8276-4AFA-B619-3E9E5E74521E}" dt="2021-07-13T01:52:01.679" v="7992"/>
          <ac:spMkLst>
            <pc:docMk/>
            <pc:sldMk cId="2070965463" sldId="281"/>
            <ac:spMk id="22" creationId="{E7658878-284C-4B93-88E9-BAC1FCD613ED}"/>
          </ac:spMkLst>
        </pc:spChg>
        <pc:spChg chg="mod">
          <ac:chgData name="megha" userId="45a3e980fd913c52" providerId="LiveId" clId="{A25AB87D-8276-4AFA-B619-3E9E5E74521E}" dt="2021-07-13T01:52:01.679" v="7992"/>
          <ac:spMkLst>
            <pc:docMk/>
            <pc:sldMk cId="2070965463" sldId="281"/>
            <ac:spMk id="24" creationId="{72505A67-7182-444B-A5C3-971C96E69433}"/>
          </ac:spMkLst>
        </pc:spChg>
        <pc:spChg chg="mod">
          <ac:chgData name="megha" userId="45a3e980fd913c52" providerId="LiveId" clId="{A25AB87D-8276-4AFA-B619-3E9E5E74521E}" dt="2021-07-13T01:52:01.679" v="7992"/>
          <ac:spMkLst>
            <pc:docMk/>
            <pc:sldMk cId="2070965463" sldId="281"/>
            <ac:spMk id="25" creationId="{9AC496F4-3CCE-458A-95D8-D13BF8A9717C}"/>
          </ac:spMkLst>
        </pc:spChg>
        <pc:spChg chg="mod">
          <ac:chgData name="megha" userId="45a3e980fd913c52" providerId="LiveId" clId="{A25AB87D-8276-4AFA-B619-3E9E5E74521E}" dt="2021-07-13T01:53:47.423" v="8004"/>
          <ac:spMkLst>
            <pc:docMk/>
            <pc:sldMk cId="2070965463" sldId="281"/>
            <ac:spMk id="28" creationId="{A0E0A547-2E05-455B-9252-28CFA8F1644C}"/>
          </ac:spMkLst>
        </pc:spChg>
        <pc:spChg chg="mod">
          <ac:chgData name="megha" userId="45a3e980fd913c52" providerId="LiveId" clId="{A25AB87D-8276-4AFA-B619-3E9E5E74521E}" dt="2021-07-13T01:53:47.423" v="8004"/>
          <ac:spMkLst>
            <pc:docMk/>
            <pc:sldMk cId="2070965463" sldId="281"/>
            <ac:spMk id="30" creationId="{813D8F00-A805-4113-8FC5-A6F61BE938FA}"/>
          </ac:spMkLst>
        </pc:spChg>
        <pc:spChg chg="mod">
          <ac:chgData name="megha" userId="45a3e980fd913c52" providerId="LiveId" clId="{A25AB87D-8276-4AFA-B619-3E9E5E74521E}" dt="2021-07-13T01:53:47.423" v="8004"/>
          <ac:spMkLst>
            <pc:docMk/>
            <pc:sldMk cId="2070965463" sldId="281"/>
            <ac:spMk id="31" creationId="{436CEF05-8449-46F2-AAE1-078A004AF8F8}"/>
          </ac:spMkLst>
        </pc:spChg>
        <pc:spChg chg="mod">
          <ac:chgData name="megha" userId="45a3e980fd913c52" providerId="LiveId" clId="{A25AB87D-8276-4AFA-B619-3E9E5E74521E}" dt="2021-07-13T01:54:11.660" v="8007"/>
          <ac:spMkLst>
            <pc:docMk/>
            <pc:sldMk cId="2070965463" sldId="281"/>
            <ac:spMk id="34" creationId="{CB87F2FF-4851-4ECD-8832-4334A1C1EBF0}"/>
          </ac:spMkLst>
        </pc:spChg>
        <pc:spChg chg="mod">
          <ac:chgData name="megha" userId="45a3e980fd913c52" providerId="LiveId" clId="{A25AB87D-8276-4AFA-B619-3E9E5E74521E}" dt="2021-07-13T01:54:11.660" v="8007"/>
          <ac:spMkLst>
            <pc:docMk/>
            <pc:sldMk cId="2070965463" sldId="281"/>
            <ac:spMk id="36" creationId="{68CB06D2-05F5-4E1D-AD46-FBB925259C5B}"/>
          </ac:spMkLst>
        </pc:spChg>
        <pc:spChg chg="mod">
          <ac:chgData name="megha" userId="45a3e980fd913c52" providerId="LiveId" clId="{A25AB87D-8276-4AFA-B619-3E9E5E74521E}" dt="2021-07-13T01:54:11.660" v="8007"/>
          <ac:spMkLst>
            <pc:docMk/>
            <pc:sldMk cId="2070965463" sldId="281"/>
            <ac:spMk id="37" creationId="{5EB28D50-2626-48E9-8440-3B0AFE112E40}"/>
          </ac:spMkLst>
        </pc:spChg>
        <pc:spChg chg="mod">
          <ac:chgData name="megha" userId="45a3e980fd913c52" providerId="LiveId" clId="{A25AB87D-8276-4AFA-B619-3E9E5E74521E}" dt="2021-07-13T01:54:39.696" v="8010"/>
          <ac:spMkLst>
            <pc:docMk/>
            <pc:sldMk cId="2070965463" sldId="281"/>
            <ac:spMk id="40" creationId="{C9DF061D-5753-407F-80CD-80667B78AEFA}"/>
          </ac:spMkLst>
        </pc:spChg>
        <pc:spChg chg="mod">
          <ac:chgData name="megha" userId="45a3e980fd913c52" providerId="LiveId" clId="{A25AB87D-8276-4AFA-B619-3E9E5E74521E}" dt="2021-07-13T01:54:39.696" v="8010"/>
          <ac:spMkLst>
            <pc:docMk/>
            <pc:sldMk cId="2070965463" sldId="281"/>
            <ac:spMk id="42" creationId="{67A44F3E-E032-4493-AA57-F9EADD021E6E}"/>
          </ac:spMkLst>
        </pc:spChg>
        <pc:spChg chg="mod">
          <ac:chgData name="megha" userId="45a3e980fd913c52" providerId="LiveId" clId="{A25AB87D-8276-4AFA-B619-3E9E5E74521E}" dt="2021-07-13T01:54:39.696" v="8010"/>
          <ac:spMkLst>
            <pc:docMk/>
            <pc:sldMk cId="2070965463" sldId="281"/>
            <ac:spMk id="43" creationId="{D5ADD3C3-76F0-4EFD-9979-1B28A5C0DFED}"/>
          </ac:spMkLst>
        </pc:spChg>
        <pc:spChg chg="mod">
          <ac:chgData name="megha" userId="45a3e980fd913c52" providerId="LiveId" clId="{A25AB87D-8276-4AFA-B619-3E9E5E74521E}" dt="2021-07-13T01:55:08.713" v="8014"/>
          <ac:spMkLst>
            <pc:docMk/>
            <pc:sldMk cId="2070965463" sldId="281"/>
            <ac:spMk id="46" creationId="{659974F5-BC67-4805-AFCC-9824F56F53C1}"/>
          </ac:spMkLst>
        </pc:spChg>
        <pc:spChg chg="mod">
          <ac:chgData name="megha" userId="45a3e980fd913c52" providerId="LiveId" clId="{A25AB87D-8276-4AFA-B619-3E9E5E74521E}" dt="2021-07-13T01:55:08.713" v="8014"/>
          <ac:spMkLst>
            <pc:docMk/>
            <pc:sldMk cId="2070965463" sldId="281"/>
            <ac:spMk id="48" creationId="{639C2247-2D59-4149-8A2F-78377F1BE692}"/>
          </ac:spMkLst>
        </pc:spChg>
        <pc:spChg chg="mod">
          <ac:chgData name="megha" userId="45a3e980fd913c52" providerId="LiveId" clId="{A25AB87D-8276-4AFA-B619-3E9E5E74521E}" dt="2021-07-13T01:55:08.713" v="8014"/>
          <ac:spMkLst>
            <pc:docMk/>
            <pc:sldMk cId="2070965463" sldId="281"/>
            <ac:spMk id="49" creationId="{D97FDCA0-9549-49C6-976C-253D5B87EC2A}"/>
          </ac:spMkLst>
        </pc:spChg>
        <pc:grpChg chg="add mod">
          <ac:chgData name="megha" userId="45a3e980fd913c52" providerId="LiveId" clId="{A25AB87D-8276-4AFA-B619-3E9E5E74521E}" dt="2021-07-13T01:41:45.099" v="7917" actId="164"/>
          <ac:grpSpMkLst>
            <pc:docMk/>
            <pc:sldMk cId="2070965463" sldId="281"/>
            <ac:grpSpMk id="6" creationId="{085CAAB3-32F1-4686-8D44-6A56048D95E5}"/>
          </ac:grpSpMkLst>
        </pc:grpChg>
        <pc:grpChg chg="add mod">
          <ac:chgData name="megha" userId="45a3e980fd913c52" providerId="LiveId" clId="{A25AB87D-8276-4AFA-B619-3E9E5E74521E}" dt="2021-07-13T01:58:35.042" v="8025" actId="14100"/>
          <ac:grpSpMkLst>
            <pc:docMk/>
            <pc:sldMk cId="2070965463" sldId="281"/>
            <ac:grpSpMk id="8" creationId="{36AB19C2-8B57-4EB7-817C-E716E25CA572}"/>
          </ac:grpSpMkLst>
        </pc:grpChg>
        <pc:grpChg chg="add mod">
          <ac:chgData name="megha" userId="45a3e980fd913c52" providerId="LiveId" clId="{A25AB87D-8276-4AFA-B619-3E9E5E74521E}" dt="2021-07-13T01:56:25.233" v="8017" actId="1076"/>
          <ac:grpSpMkLst>
            <pc:docMk/>
            <pc:sldMk cId="2070965463" sldId="281"/>
            <ac:grpSpMk id="9" creationId="{6D95AFD0-1A57-4952-84FB-745B9B97DD3C}"/>
          </ac:grpSpMkLst>
        </pc:grpChg>
        <pc:grpChg chg="mod">
          <ac:chgData name="megha" userId="45a3e980fd913c52" providerId="LiveId" clId="{A25AB87D-8276-4AFA-B619-3E9E5E74521E}" dt="2021-07-13T01:48:53.580" v="7969"/>
          <ac:grpSpMkLst>
            <pc:docMk/>
            <pc:sldMk cId="2070965463" sldId="281"/>
            <ac:grpSpMk id="11" creationId="{060BB239-3805-488E-8623-4889DC4C456D}"/>
          </ac:grpSpMkLst>
        </pc:grpChg>
        <pc:grpChg chg="add mod">
          <ac:chgData name="megha" userId="45a3e980fd913c52" providerId="LiveId" clId="{A25AB87D-8276-4AFA-B619-3E9E5E74521E}" dt="2021-07-13T01:56:25.233" v="8017" actId="1076"/>
          <ac:grpSpMkLst>
            <pc:docMk/>
            <pc:sldMk cId="2070965463" sldId="281"/>
            <ac:grpSpMk id="15" creationId="{33E194BA-C170-468D-8467-761F40F29A1C}"/>
          </ac:grpSpMkLst>
        </pc:grpChg>
        <pc:grpChg chg="mod">
          <ac:chgData name="megha" userId="45a3e980fd913c52" providerId="LiveId" clId="{A25AB87D-8276-4AFA-B619-3E9E5E74521E}" dt="2021-07-13T01:50:46.441" v="7981"/>
          <ac:grpSpMkLst>
            <pc:docMk/>
            <pc:sldMk cId="2070965463" sldId="281"/>
            <ac:grpSpMk id="17" creationId="{F0E798AD-B3E3-436E-9A9F-4CF49C534425}"/>
          </ac:grpSpMkLst>
        </pc:grpChg>
        <pc:grpChg chg="add mod">
          <ac:chgData name="megha" userId="45a3e980fd913c52" providerId="LiveId" clId="{A25AB87D-8276-4AFA-B619-3E9E5E74521E}" dt="2021-07-13T01:56:25.233" v="8017" actId="1076"/>
          <ac:grpSpMkLst>
            <pc:docMk/>
            <pc:sldMk cId="2070965463" sldId="281"/>
            <ac:grpSpMk id="21" creationId="{540B0B49-A04D-468F-AD0F-7BB4D0323009}"/>
          </ac:grpSpMkLst>
        </pc:grpChg>
        <pc:grpChg chg="mod">
          <ac:chgData name="megha" userId="45a3e980fd913c52" providerId="LiveId" clId="{A25AB87D-8276-4AFA-B619-3E9E5E74521E}" dt="2021-07-13T01:52:01.679" v="7992"/>
          <ac:grpSpMkLst>
            <pc:docMk/>
            <pc:sldMk cId="2070965463" sldId="281"/>
            <ac:grpSpMk id="23" creationId="{B989953D-9283-483C-8A97-4468E04A3D5C}"/>
          </ac:grpSpMkLst>
        </pc:grpChg>
        <pc:grpChg chg="add mod">
          <ac:chgData name="megha" userId="45a3e980fd913c52" providerId="LiveId" clId="{A25AB87D-8276-4AFA-B619-3E9E5E74521E}" dt="2021-07-13T01:56:25.233" v="8017" actId="1076"/>
          <ac:grpSpMkLst>
            <pc:docMk/>
            <pc:sldMk cId="2070965463" sldId="281"/>
            <ac:grpSpMk id="27" creationId="{D147734C-0E12-4C51-92D8-81E945EDF706}"/>
          </ac:grpSpMkLst>
        </pc:grpChg>
        <pc:grpChg chg="mod">
          <ac:chgData name="megha" userId="45a3e980fd913c52" providerId="LiveId" clId="{A25AB87D-8276-4AFA-B619-3E9E5E74521E}" dt="2021-07-13T01:53:47.423" v="8004"/>
          <ac:grpSpMkLst>
            <pc:docMk/>
            <pc:sldMk cId="2070965463" sldId="281"/>
            <ac:grpSpMk id="29" creationId="{C62F5189-FEFD-42A0-9C4F-6BA71A26A26E}"/>
          </ac:grpSpMkLst>
        </pc:grpChg>
        <pc:grpChg chg="add mod">
          <ac:chgData name="megha" userId="45a3e980fd913c52" providerId="LiveId" clId="{A25AB87D-8276-4AFA-B619-3E9E5E74521E}" dt="2021-07-13T01:56:25.233" v="8017" actId="1076"/>
          <ac:grpSpMkLst>
            <pc:docMk/>
            <pc:sldMk cId="2070965463" sldId="281"/>
            <ac:grpSpMk id="33" creationId="{8E3B19C1-26C3-4932-AA38-A89D2D8C3F69}"/>
          </ac:grpSpMkLst>
        </pc:grpChg>
        <pc:grpChg chg="mod">
          <ac:chgData name="megha" userId="45a3e980fd913c52" providerId="LiveId" clId="{A25AB87D-8276-4AFA-B619-3E9E5E74521E}" dt="2021-07-13T01:54:11.660" v="8007"/>
          <ac:grpSpMkLst>
            <pc:docMk/>
            <pc:sldMk cId="2070965463" sldId="281"/>
            <ac:grpSpMk id="35" creationId="{6A822405-4B3D-4415-B5A6-E09139D248C4}"/>
          </ac:grpSpMkLst>
        </pc:grpChg>
        <pc:grpChg chg="add mod">
          <ac:chgData name="megha" userId="45a3e980fd913c52" providerId="LiveId" clId="{A25AB87D-8276-4AFA-B619-3E9E5E74521E}" dt="2021-07-13T01:56:25.233" v="8017" actId="1076"/>
          <ac:grpSpMkLst>
            <pc:docMk/>
            <pc:sldMk cId="2070965463" sldId="281"/>
            <ac:grpSpMk id="39" creationId="{C5E8AE5E-B4F5-4DF0-A720-482E01082954}"/>
          </ac:grpSpMkLst>
        </pc:grpChg>
        <pc:grpChg chg="mod">
          <ac:chgData name="megha" userId="45a3e980fd913c52" providerId="LiveId" clId="{A25AB87D-8276-4AFA-B619-3E9E5E74521E}" dt="2021-07-13T01:54:39.696" v="8010"/>
          <ac:grpSpMkLst>
            <pc:docMk/>
            <pc:sldMk cId="2070965463" sldId="281"/>
            <ac:grpSpMk id="41" creationId="{D758509D-7A99-4A14-A9E2-BB4242F10893}"/>
          </ac:grpSpMkLst>
        </pc:grpChg>
        <pc:grpChg chg="add mod">
          <ac:chgData name="megha" userId="45a3e980fd913c52" providerId="LiveId" clId="{A25AB87D-8276-4AFA-B619-3E9E5E74521E}" dt="2021-07-13T01:57:45.197" v="8020" actId="1076"/>
          <ac:grpSpMkLst>
            <pc:docMk/>
            <pc:sldMk cId="2070965463" sldId="281"/>
            <ac:grpSpMk id="45" creationId="{2907CCDB-6C62-46D5-B606-7E014E599824}"/>
          </ac:grpSpMkLst>
        </pc:grpChg>
        <pc:grpChg chg="mod">
          <ac:chgData name="megha" userId="45a3e980fd913c52" providerId="LiveId" clId="{A25AB87D-8276-4AFA-B619-3E9E5E74521E}" dt="2021-07-13T01:55:08.713" v="8014"/>
          <ac:grpSpMkLst>
            <pc:docMk/>
            <pc:sldMk cId="2070965463" sldId="281"/>
            <ac:grpSpMk id="47" creationId="{C75C91B4-4E9C-451B-B53B-C0BFE14BEBDD}"/>
          </ac:grpSpMkLst>
        </pc:grpChg>
        <pc:picChg chg="add mod">
          <ac:chgData name="megha" userId="45a3e980fd913c52" providerId="LiveId" clId="{A25AB87D-8276-4AFA-B619-3E9E5E74521E}" dt="2021-07-13T01:33:37.526" v="7727" actId="164"/>
          <ac:picMkLst>
            <pc:docMk/>
            <pc:sldMk cId="2070965463" sldId="281"/>
            <ac:picMk id="5" creationId="{409B5699-E88A-442F-B39F-F55CDCF52867}"/>
          </ac:picMkLst>
        </pc:picChg>
        <pc:picChg chg="mod">
          <ac:chgData name="megha" userId="45a3e980fd913c52" providerId="LiveId" clId="{A25AB87D-8276-4AFA-B619-3E9E5E74521E}" dt="2021-07-13T01:48:53.580" v="7969"/>
          <ac:picMkLst>
            <pc:docMk/>
            <pc:sldMk cId="2070965463" sldId="281"/>
            <ac:picMk id="14" creationId="{A7E6827E-E166-4424-88A9-62C74C325E3E}"/>
          </ac:picMkLst>
        </pc:picChg>
        <pc:picChg chg="mod">
          <ac:chgData name="megha" userId="45a3e980fd913c52" providerId="LiveId" clId="{A25AB87D-8276-4AFA-B619-3E9E5E74521E}" dt="2021-07-13T01:50:46.441" v="7981"/>
          <ac:picMkLst>
            <pc:docMk/>
            <pc:sldMk cId="2070965463" sldId="281"/>
            <ac:picMk id="20" creationId="{BAC8FB11-64E9-42C1-BE9F-3C61B61B8DD7}"/>
          </ac:picMkLst>
        </pc:picChg>
        <pc:picChg chg="mod">
          <ac:chgData name="megha" userId="45a3e980fd913c52" providerId="LiveId" clId="{A25AB87D-8276-4AFA-B619-3E9E5E74521E}" dt="2021-07-13T01:52:01.679" v="7992"/>
          <ac:picMkLst>
            <pc:docMk/>
            <pc:sldMk cId="2070965463" sldId="281"/>
            <ac:picMk id="26" creationId="{D831147B-A7C8-4349-9AE1-76A46E8A3A2E}"/>
          </ac:picMkLst>
        </pc:picChg>
        <pc:picChg chg="mod">
          <ac:chgData name="megha" userId="45a3e980fd913c52" providerId="LiveId" clId="{A25AB87D-8276-4AFA-B619-3E9E5E74521E}" dt="2021-07-13T01:53:47.423" v="8004"/>
          <ac:picMkLst>
            <pc:docMk/>
            <pc:sldMk cId="2070965463" sldId="281"/>
            <ac:picMk id="32" creationId="{647C70E5-9848-4174-B429-45802465E7FF}"/>
          </ac:picMkLst>
        </pc:picChg>
        <pc:picChg chg="mod">
          <ac:chgData name="megha" userId="45a3e980fd913c52" providerId="LiveId" clId="{A25AB87D-8276-4AFA-B619-3E9E5E74521E}" dt="2021-07-13T01:54:11.660" v="8007"/>
          <ac:picMkLst>
            <pc:docMk/>
            <pc:sldMk cId="2070965463" sldId="281"/>
            <ac:picMk id="38" creationId="{FA3CD427-5864-4F19-AABA-C944585DD599}"/>
          </ac:picMkLst>
        </pc:picChg>
        <pc:picChg chg="mod">
          <ac:chgData name="megha" userId="45a3e980fd913c52" providerId="LiveId" clId="{A25AB87D-8276-4AFA-B619-3E9E5E74521E}" dt="2021-07-13T01:54:39.696" v="8010"/>
          <ac:picMkLst>
            <pc:docMk/>
            <pc:sldMk cId="2070965463" sldId="281"/>
            <ac:picMk id="44" creationId="{0D13CEC1-8E21-4D7D-97C2-73A4AFBF30E6}"/>
          </ac:picMkLst>
        </pc:picChg>
        <pc:picChg chg="mod">
          <ac:chgData name="megha" userId="45a3e980fd913c52" providerId="LiveId" clId="{A25AB87D-8276-4AFA-B619-3E9E5E74521E}" dt="2021-07-13T01:55:08.713" v="8014"/>
          <ac:picMkLst>
            <pc:docMk/>
            <pc:sldMk cId="2070965463" sldId="281"/>
            <ac:picMk id="50" creationId="{6CE56517-1C10-4E68-9431-9D3A003196C7}"/>
          </ac:picMkLst>
        </pc:picChg>
      </pc:sldChg>
      <pc:sldChg chg="addSp modSp new del mod">
        <pc:chgData name="megha" userId="45a3e980fd913c52" providerId="LiveId" clId="{A25AB87D-8276-4AFA-B619-3E9E5E74521E}" dt="2021-07-13T02:08:45.402" v="8226" actId="2696"/>
        <pc:sldMkLst>
          <pc:docMk/>
          <pc:sldMk cId="1485297590" sldId="282"/>
        </pc:sldMkLst>
        <pc:spChg chg="mod">
          <ac:chgData name="megha" userId="45a3e980fd913c52" providerId="LiveId" clId="{A25AB87D-8276-4AFA-B619-3E9E5E74521E}" dt="2021-07-13T01:59:15.058" v="8028"/>
          <ac:spMkLst>
            <pc:docMk/>
            <pc:sldMk cId="1485297590" sldId="282"/>
            <ac:spMk id="3" creationId="{79AA3E69-92BD-4FFD-BE5A-0B621335C019}"/>
          </ac:spMkLst>
        </pc:spChg>
        <pc:spChg chg="mod">
          <ac:chgData name="megha" userId="45a3e980fd913c52" providerId="LiveId" clId="{A25AB87D-8276-4AFA-B619-3E9E5E74521E}" dt="2021-07-13T01:59:15.058" v="8028"/>
          <ac:spMkLst>
            <pc:docMk/>
            <pc:sldMk cId="1485297590" sldId="282"/>
            <ac:spMk id="5" creationId="{E401383F-8F48-49C8-99C0-F1AA2360F501}"/>
          </ac:spMkLst>
        </pc:spChg>
        <pc:spChg chg="mod">
          <ac:chgData name="megha" userId="45a3e980fd913c52" providerId="LiveId" clId="{A25AB87D-8276-4AFA-B619-3E9E5E74521E}" dt="2021-07-13T02:01:01.189" v="8062" actId="20577"/>
          <ac:spMkLst>
            <pc:docMk/>
            <pc:sldMk cId="1485297590" sldId="282"/>
            <ac:spMk id="6" creationId="{A842F6FD-70A4-41D2-94A4-59E57555AA7A}"/>
          </ac:spMkLst>
        </pc:spChg>
        <pc:grpChg chg="add mod">
          <ac:chgData name="megha" userId="45a3e980fd913c52" providerId="LiveId" clId="{A25AB87D-8276-4AFA-B619-3E9E5E74521E}" dt="2021-07-13T01:59:28.300" v="8032" actId="1076"/>
          <ac:grpSpMkLst>
            <pc:docMk/>
            <pc:sldMk cId="1485297590" sldId="282"/>
            <ac:grpSpMk id="2" creationId="{9B06DB30-75D3-44A2-AF34-7E0759AD1450}"/>
          </ac:grpSpMkLst>
        </pc:grpChg>
        <pc:grpChg chg="mod">
          <ac:chgData name="megha" userId="45a3e980fd913c52" providerId="LiveId" clId="{A25AB87D-8276-4AFA-B619-3E9E5E74521E}" dt="2021-07-13T01:59:15.058" v="8028"/>
          <ac:grpSpMkLst>
            <pc:docMk/>
            <pc:sldMk cId="1485297590" sldId="282"/>
            <ac:grpSpMk id="4" creationId="{91ACFFAD-3CAE-4C74-988B-54222EFF81B7}"/>
          </ac:grpSpMkLst>
        </pc:grpChg>
        <pc:picChg chg="mod">
          <ac:chgData name="megha" userId="45a3e980fd913c52" providerId="LiveId" clId="{A25AB87D-8276-4AFA-B619-3E9E5E74521E}" dt="2021-07-13T01:59:15.058" v="8028"/>
          <ac:picMkLst>
            <pc:docMk/>
            <pc:sldMk cId="1485297590" sldId="282"/>
            <ac:picMk id="7" creationId="{656EA280-3180-4F59-B632-16D89346150A}"/>
          </ac:picMkLst>
        </pc:picChg>
      </pc:sldChg>
      <pc:sldChg chg="delSp modSp add del mod">
        <pc:chgData name="megha" userId="45a3e980fd913c52" providerId="LiveId" clId="{A25AB87D-8276-4AFA-B619-3E9E5E74521E}" dt="2021-07-13T01:46:15.421" v="7957" actId="2696"/>
        <pc:sldMkLst>
          <pc:docMk/>
          <pc:sldMk cId="3242720777" sldId="282"/>
        </pc:sldMkLst>
        <pc:spChg chg="del">
          <ac:chgData name="megha" userId="45a3e980fd913c52" providerId="LiveId" clId="{A25AB87D-8276-4AFA-B619-3E9E5E74521E}" dt="2021-07-13T01:40:02.304" v="7912" actId="21"/>
          <ac:spMkLst>
            <pc:docMk/>
            <pc:sldMk cId="3242720777" sldId="282"/>
            <ac:spMk id="2" creationId="{CC2F6AAD-CE6A-46B4-8572-B58B58673DF7}"/>
          </ac:spMkLst>
        </pc:spChg>
        <pc:spChg chg="mod">
          <ac:chgData name="megha" userId="45a3e980fd913c52" providerId="LiveId" clId="{A25AB87D-8276-4AFA-B619-3E9E5E74521E}" dt="2021-07-13T01:35:15.583" v="7765" actId="207"/>
          <ac:spMkLst>
            <pc:docMk/>
            <pc:sldMk cId="3242720777" sldId="282"/>
            <ac:spMk id="3" creationId="{B938F60D-BFCC-4FC9-822D-468ACAC7E575}"/>
          </ac:spMkLst>
        </pc:spChg>
        <pc:spChg chg="mod">
          <ac:chgData name="megha" userId="45a3e980fd913c52" providerId="LiveId" clId="{A25AB87D-8276-4AFA-B619-3E9E5E74521E}" dt="2021-07-13T01:35:05.128" v="7764" actId="20577"/>
          <ac:spMkLst>
            <pc:docMk/>
            <pc:sldMk cId="3242720777" sldId="282"/>
            <ac:spMk id="4" creationId="{0FA15B1C-5F81-43E9-B897-7E3CF2984D8D}"/>
          </ac:spMkLst>
        </pc:spChg>
      </pc:sldChg>
      <pc:sldChg chg="new del">
        <pc:chgData name="megha" userId="45a3e980fd913c52" providerId="LiveId" clId="{A25AB87D-8276-4AFA-B619-3E9E5E74521E}" dt="2021-07-13T01:34:11.705" v="7732" actId="2696"/>
        <pc:sldMkLst>
          <pc:docMk/>
          <pc:sldMk cId="3717800472" sldId="282"/>
        </pc:sldMkLst>
      </pc:sldChg>
      <pc:sldChg chg="delSp modSp add del mod">
        <pc:chgData name="megha" userId="45a3e980fd913c52" providerId="LiveId" clId="{A25AB87D-8276-4AFA-B619-3E9E5E74521E}" dt="2021-07-13T02:15:28.478" v="8275" actId="2696"/>
        <pc:sldMkLst>
          <pc:docMk/>
          <pc:sldMk cId="3288057361" sldId="283"/>
        </pc:sldMkLst>
        <pc:spChg chg="mod">
          <ac:chgData name="megha" userId="45a3e980fd913c52" providerId="LiveId" clId="{A25AB87D-8276-4AFA-B619-3E9E5E74521E}" dt="2021-07-13T02:01:16.711" v="8075" actId="20577"/>
          <ac:spMkLst>
            <pc:docMk/>
            <pc:sldMk cId="3288057361" sldId="283"/>
            <ac:spMk id="6" creationId="{A842F6FD-70A4-41D2-94A4-59E57555AA7A}"/>
          </ac:spMkLst>
        </pc:spChg>
        <pc:grpChg chg="del">
          <ac:chgData name="megha" userId="45a3e980fd913c52" providerId="LiveId" clId="{A25AB87D-8276-4AFA-B619-3E9E5E74521E}" dt="2021-07-13T02:11:50.268" v="8260" actId="21"/>
          <ac:grpSpMkLst>
            <pc:docMk/>
            <pc:sldMk cId="3288057361" sldId="283"/>
            <ac:grpSpMk id="2" creationId="{9B06DB30-75D3-44A2-AF34-7E0759AD1450}"/>
          </ac:grpSpMkLst>
        </pc:grpChg>
        <pc:picChg chg="mod">
          <ac:chgData name="megha" userId="45a3e980fd913c52" providerId="LiveId" clId="{A25AB87D-8276-4AFA-B619-3E9E5E74521E}" dt="2021-07-13T02:08:19.084" v="8224" actId="1076"/>
          <ac:picMkLst>
            <pc:docMk/>
            <pc:sldMk cId="3288057361" sldId="283"/>
            <ac:picMk id="7" creationId="{656EA280-3180-4F59-B632-16D89346150A}"/>
          </ac:picMkLst>
        </pc:picChg>
      </pc:sldChg>
      <pc:sldChg chg="modSp add del mod">
        <pc:chgData name="megha" userId="45a3e980fd913c52" providerId="LiveId" clId="{A25AB87D-8276-4AFA-B619-3E9E5E74521E}" dt="2021-07-13T01:40:26.720" v="7915" actId="2696"/>
        <pc:sldMkLst>
          <pc:docMk/>
          <pc:sldMk cId="4073421985" sldId="283"/>
        </pc:sldMkLst>
        <pc:spChg chg="mod">
          <ac:chgData name="megha" userId="45a3e980fd913c52" providerId="LiveId" clId="{A25AB87D-8276-4AFA-B619-3E9E5E74521E}" dt="2021-07-13T01:35:48.327" v="7779" actId="207"/>
          <ac:spMkLst>
            <pc:docMk/>
            <pc:sldMk cId="4073421985" sldId="283"/>
            <ac:spMk id="3" creationId="{B938F60D-BFCC-4FC9-822D-468ACAC7E575}"/>
          </ac:spMkLst>
        </pc:spChg>
        <pc:spChg chg="mod">
          <ac:chgData name="megha" userId="45a3e980fd913c52" providerId="LiveId" clId="{A25AB87D-8276-4AFA-B619-3E9E5E74521E}" dt="2021-07-13T01:35:48.327" v="7779" actId="207"/>
          <ac:spMkLst>
            <pc:docMk/>
            <pc:sldMk cId="4073421985" sldId="283"/>
            <ac:spMk id="4" creationId="{0FA15B1C-5F81-43E9-B897-7E3CF2984D8D}"/>
          </ac:spMkLst>
        </pc:spChg>
        <pc:grpChg chg="mod">
          <ac:chgData name="megha" userId="45a3e980fd913c52" providerId="LiveId" clId="{A25AB87D-8276-4AFA-B619-3E9E5E74521E}" dt="2021-07-13T01:35:48.327" v="7779" actId="207"/>
          <ac:grpSpMkLst>
            <pc:docMk/>
            <pc:sldMk cId="4073421985" sldId="283"/>
            <ac:grpSpMk id="6" creationId="{085CAAB3-32F1-4686-8D44-6A56048D95E5}"/>
          </ac:grpSpMkLst>
        </pc:grpChg>
        <pc:picChg chg="mod">
          <ac:chgData name="megha" userId="45a3e980fd913c52" providerId="LiveId" clId="{A25AB87D-8276-4AFA-B619-3E9E5E74521E}" dt="2021-07-13T01:35:48.327" v="7779" actId="207"/>
          <ac:picMkLst>
            <pc:docMk/>
            <pc:sldMk cId="4073421985" sldId="283"/>
            <ac:picMk id="5" creationId="{409B5699-E88A-442F-B39F-F55CDCF52867}"/>
          </ac:picMkLst>
        </pc:picChg>
      </pc:sldChg>
      <pc:sldChg chg="modSp add del mod">
        <pc:chgData name="megha" userId="45a3e980fd913c52" providerId="LiveId" clId="{A25AB87D-8276-4AFA-B619-3E9E5E74521E}" dt="2021-07-13T01:51:27.555" v="7986" actId="2696"/>
        <pc:sldMkLst>
          <pc:docMk/>
          <pc:sldMk cId="2141525402" sldId="284"/>
        </pc:sldMkLst>
        <pc:grpChg chg="mod">
          <ac:chgData name="megha" userId="45a3e980fd913c52" providerId="LiveId" clId="{A25AB87D-8276-4AFA-B619-3E9E5E74521E}" dt="2021-07-13T01:51:23.521" v="7985" actId="1076"/>
          <ac:grpSpMkLst>
            <pc:docMk/>
            <pc:sldMk cId="2141525402" sldId="284"/>
            <ac:grpSpMk id="7" creationId="{93DD5025-BEA7-482D-8DC4-41E1D8057340}"/>
          </ac:grpSpMkLst>
        </pc:grpChg>
      </pc:sldChg>
      <pc:sldChg chg="delSp modSp add del mod">
        <pc:chgData name="megha" userId="45a3e980fd913c52" providerId="LiveId" clId="{A25AB87D-8276-4AFA-B619-3E9E5E74521E}" dt="2021-07-13T01:52:56.351" v="7997" actId="2696"/>
        <pc:sldMkLst>
          <pc:docMk/>
          <pc:sldMk cId="2142471109" sldId="284"/>
        </pc:sldMkLst>
        <pc:grpChg chg="del mod">
          <ac:chgData name="megha" userId="45a3e980fd913c52" providerId="LiveId" clId="{A25AB87D-8276-4AFA-B619-3E9E5E74521E}" dt="2021-07-13T01:51:54.922" v="7991" actId="21"/>
          <ac:grpSpMkLst>
            <pc:docMk/>
            <pc:sldMk cId="2142471109" sldId="284"/>
            <ac:grpSpMk id="7" creationId="{93DD5025-BEA7-482D-8DC4-41E1D8057340}"/>
          </ac:grpSpMkLst>
        </pc:grpChg>
      </pc:sldChg>
      <pc:sldChg chg="addSp modSp add del mod">
        <pc:chgData name="megha" userId="45a3e980fd913c52" providerId="LiveId" clId="{A25AB87D-8276-4AFA-B619-3E9E5E74521E}" dt="2021-07-13T01:51:14.333" v="7983" actId="2696"/>
        <pc:sldMkLst>
          <pc:docMk/>
          <pc:sldMk cId="2147024842" sldId="284"/>
        </pc:sldMkLst>
        <pc:spChg chg="mod">
          <ac:chgData name="megha" userId="45a3e980fd913c52" providerId="LiveId" clId="{A25AB87D-8276-4AFA-B619-3E9E5E74521E}" dt="2021-07-13T01:42:26.179" v="7919" actId="164"/>
          <ac:spMkLst>
            <pc:docMk/>
            <pc:sldMk cId="2147024842" sldId="284"/>
            <ac:spMk id="2" creationId="{CC2F6AAD-CE6A-46B4-8572-B58B58673DF7}"/>
          </ac:spMkLst>
        </pc:spChg>
        <pc:spChg chg="mod">
          <ac:chgData name="megha" userId="45a3e980fd913c52" providerId="LiveId" clId="{A25AB87D-8276-4AFA-B619-3E9E5E74521E}" dt="2021-07-13T01:36:02.761" v="7790" actId="207"/>
          <ac:spMkLst>
            <pc:docMk/>
            <pc:sldMk cId="2147024842" sldId="284"/>
            <ac:spMk id="3" creationId="{B938F60D-BFCC-4FC9-822D-468ACAC7E575}"/>
          </ac:spMkLst>
        </pc:spChg>
        <pc:spChg chg="mod">
          <ac:chgData name="megha" userId="45a3e980fd913c52" providerId="LiveId" clId="{A25AB87D-8276-4AFA-B619-3E9E5E74521E}" dt="2021-07-13T01:35:57.560" v="7789" actId="20577"/>
          <ac:spMkLst>
            <pc:docMk/>
            <pc:sldMk cId="2147024842" sldId="284"/>
            <ac:spMk id="4" creationId="{0FA15B1C-5F81-43E9-B897-7E3CF2984D8D}"/>
          </ac:spMkLst>
        </pc:spChg>
        <pc:grpChg chg="mod">
          <ac:chgData name="megha" userId="45a3e980fd913c52" providerId="LiveId" clId="{A25AB87D-8276-4AFA-B619-3E9E5E74521E}" dt="2021-07-13T01:42:26.179" v="7919" actId="164"/>
          <ac:grpSpMkLst>
            <pc:docMk/>
            <pc:sldMk cId="2147024842" sldId="284"/>
            <ac:grpSpMk id="6" creationId="{085CAAB3-32F1-4686-8D44-6A56048D95E5}"/>
          </ac:grpSpMkLst>
        </pc:grpChg>
        <pc:grpChg chg="add mod">
          <ac:chgData name="megha" userId="45a3e980fd913c52" providerId="LiveId" clId="{A25AB87D-8276-4AFA-B619-3E9E5E74521E}" dt="2021-07-13T01:42:26.179" v="7919" actId="164"/>
          <ac:grpSpMkLst>
            <pc:docMk/>
            <pc:sldMk cId="2147024842" sldId="284"/>
            <ac:grpSpMk id="7" creationId="{93DD5025-BEA7-482D-8DC4-41E1D8057340}"/>
          </ac:grpSpMkLst>
        </pc:grpChg>
      </pc:sldChg>
      <pc:sldChg chg="addSp delSp modSp new mod ord modTransition modAnim modNotesTx">
        <pc:chgData name="megha" userId="45a3e980fd913c52" providerId="LiveId" clId="{A25AB87D-8276-4AFA-B619-3E9E5E74521E}" dt="2021-07-13T11:27:56.008" v="10691" actId="14100"/>
        <pc:sldMkLst>
          <pc:docMk/>
          <pc:sldMk cId="2295842523" sldId="284"/>
        </pc:sldMkLst>
        <pc:spChg chg="add mod">
          <ac:chgData name="megha" userId="45a3e980fd913c52" providerId="LiveId" clId="{A25AB87D-8276-4AFA-B619-3E9E5E74521E}" dt="2021-07-13T02:03:37.248" v="8093" actId="164"/>
          <ac:spMkLst>
            <pc:docMk/>
            <pc:sldMk cId="2295842523" sldId="284"/>
            <ac:spMk id="2" creationId="{A5FFDF5D-4F68-44CA-9F8E-77C991840906}"/>
          </ac:spMkLst>
        </pc:spChg>
        <pc:spChg chg="add mod">
          <ac:chgData name="megha" userId="45a3e980fd913c52" providerId="LiveId" clId="{A25AB87D-8276-4AFA-B619-3E9E5E74521E}" dt="2021-07-13T02:03:37.248" v="8093" actId="164"/>
          <ac:spMkLst>
            <pc:docMk/>
            <pc:sldMk cId="2295842523" sldId="284"/>
            <ac:spMk id="3" creationId="{65CB5694-152B-40AD-8E64-8EC49E1D058F}"/>
          </ac:spMkLst>
        </pc:spChg>
        <pc:spChg chg="add mod">
          <ac:chgData name="megha" userId="45a3e980fd913c52" providerId="LiveId" clId="{A25AB87D-8276-4AFA-B619-3E9E5E74521E}" dt="2021-07-13T02:03:37.248" v="8093" actId="164"/>
          <ac:spMkLst>
            <pc:docMk/>
            <pc:sldMk cId="2295842523" sldId="284"/>
            <ac:spMk id="6" creationId="{94DFB3EE-ED1B-44B5-BCB3-F2FA5EAFBB32}"/>
          </ac:spMkLst>
        </pc:spChg>
        <pc:spChg chg="mod">
          <ac:chgData name="megha" userId="45a3e980fd913c52" providerId="LiveId" clId="{A25AB87D-8276-4AFA-B619-3E9E5E74521E}" dt="2021-07-13T07:14:31.110" v="8518" actId="1076"/>
          <ac:spMkLst>
            <pc:docMk/>
            <pc:sldMk cId="2295842523" sldId="284"/>
            <ac:spMk id="9" creationId="{655ED14A-D91A-4FB3-B142-9C96B9EB8283}"/>
          </ac:spMkLst>
        </pc:spChg>
        <pc:spChg chg="mod">
          <ac:chgData name="megha" userId="45a3e980fd913c52" providerId="LiveId" clId="{A25AB87D-8276-4AFA-B619-3E9E5E74521E}" dt="2021-07-13T07:37:43.463" v="8691" actId="1076"/>
          <ac:spMkLst>
            <pc:docMk/>
            <pc:sldMk cId="2295842523" sldId="284"/>
            <ac:spMk id="10" creationId="{1FDEE813-EEEA-400E-8C43-2B84581C5FA4}"/>
          </ac:spMkLst>
        </pc:spChg>
        <pc:spChg chg="mod">
          <ac:chgData name="megha" userId="45a3e980fd913c52" providerId="LiveId" clId="{A25AB87D-8276-4AFA-B619-3E9E5E74521E}" dt="2021-07-13T07:14:54.368" v="8522" actId="1076"/>
          <ac:spMkLst>
            <pc:docMk/>
            <pc:sldMk cId="2295842523" sldId="284"/>
            <ac:spMk id="12" creationId="{BB418293-E1B8-4797-B7E8-02983D93BCB0}"/>
          </ac:spMkLst>
        </pc:spChg>
        <pc:spChg chg="mod">
          <ac:chgData name="megha" userId="45a3e980fd913c52" providerId="LiveId" clId="{A25AB87D-8276-4AFA-B619-3E9E5E74521E}" dt="2021-07-13T02:09:51.957" v="8246"/>
          <ac:spMkLst>
            <pc:docMk/>
            <pc:sldMk cId="2295842523" sldId="284"/>
            <ac:spMk id="14" creationId="{F64D800F-3269-455C-ADD8-43951B572924}"/>
          </ac:spMkLst>
        </pc:spChg>
        <pc:spChg chg="mod">
          <ac:chgData name="megha" userId="45a3e980fd913c52" providerId="LiveId" clId="{A25AB87D-8276-4AFA-B619-3E9E5E74521E}" dt="2021-07-13T02:09:51.957" v="8246"/>
          <ac:spMkLst>
            <pc:docMk/>
            <pc:sldMk cId="2295842523" sldId="284"/>
            <ac:spMk id="15" creationId="{7260F749-26B4-45C9-859D-E4416CCCBAF3}"/>
          </ac:spMkLst>
        </pc:spChg>
        <pc:spChg chg="mod">
          <ac:chgData name="megha" userId="45a3e980fd913c52" providerId="LiveId" clId="{A25AB87D-8276-4AFA-B619-3E9E5E74521E}" dt="2021-07-13T07:15:35.154" v="8529" actId="1076"/>
          <ac:spMkLst>
            <pc:docMk/>
            <pc:sldMk cId="2295842523" sldId="284"/>
            <ac:spMk id="17" creationId="{1DDA33F6-C52D-4FFE-9127-E7C3814E8023}"/>
          </ac:spMkLst>
        </pc:spChg>
        <pc:spChg chg="mod">
          <ac:chgData name="megha" userId="45a3e980fd913c52" providerId="LiveId" clId="{A25AB87D-8276-4AFA-B619-3E9E5E74521E}" dt="2021-07-13T02:10:11.972" v="8249"/>
          <ac:spMkLst>
            <pc:docMk/>
            <pc:sldMk cId="2295842523" sldId="284"/>
            <ac:spMk id="19" creationId="{5F31A73D-0F60-4AEF-A92C-F736AA10F9D0}"/>
          </ac:spMkLst>
        </pc:spChg>
        <pc:spChg chg="mod">
          <ac:chgData name="megha" userId="45a3e980fd913c52" providerId="LiveId" clId="{A25AB87D-8276-4AFA-B619-3E9E5E74521E}" dt="2021-07-13T02:10:11.972" v="8249"/>
          <ac:spMkLst>
            <pc:docMk/>
            <pc:sldMk cId="2295842523" sldId="284"/>
            <ac:spMk id="20" creationId="{FD733F5B-68C1-430A-A144-0EB72A159359}"/>
          </ac:spMkLst>
        </pc:spChg>
        <pc:spChg chg="mod">
          <ac:chgData name="megha" userId="45a3e980fd913c52" providerId="LiveId" clId="{A25AB87D-8276-4AFA-B619-3E9E5E74521E}" dt="2021-07-13T07:15:58.010" v="8532" actId="1076"/>
          <ac:spMkLst>
            <pc:docMk/>
            <pc:sldMk cId="2295842523" sldId="284"/>
            <ac:spMk id="22" creationId="{1E6B959B-18A0-4491-9A3E-8E0D7DBF4688}"/>
          </ac:spMkLst>
        </pc:spChg>
        <pc:spChg chg="mod">
          <ac:chgData name="megha" userId="45a3e980fd913c52" providerId="LiveId" clId="{A25AB87D-8276-4AFA-B619-3E9E5E74521E}" dt="2021-07-13T07:16:57.222" v="8541" actId="1076"/>
          <ac:spMkLst>
            <pc:docMk/>
            <pc:sldMk cId="2295842523" sldId="284"/>
            <ac:spMk id="24" creationId="{D2742432-2DD4-4A0C-B7DD-7D3CEA6B4B2B}"/>
          </ac:spMkLst>
        </pc:spChg>
        <pc:spChg chg="mod">
          <ac:chgData name="megha" userId="45a3e980fd913c52" providerId="LiveId" clId="{A25AB87D-8276-4AFA-B619-3E9E5E74521E}" dt="2021-07-13T07:16:50.750" v="8540" actId="1076"/>
          <ac:spMkLst>
            <pc:docMk/>
            <pc:sldMk cId="2295842523" sldId="284"/>
            <ac:spMk id="25" creationId="{5C2721E8-D44D-46CE-8971-FCBC94E45050}"/>
          </ac:spMkLst>
        </pc:spChg>
        <pc:spChg chg="mod">
          <ac:chgData name="megha" userId="45a3e980fd913c52" providerId="LiveId" clId="{A25AB87D-8276-4AFA-B619-3E9E5E74521E}" dt="2021-07-13T07:17:25.893" v="8547" actId="1076"/>
          <ac:spMkLst>
            <pc:docMk/>
            <pc:sldMk cId="2295842523" sldId="284"/>
            <ac:spMk id="27" creationId="{6781175A-EE68-4C57-9F45-2C908BB3D178}"/>
          </ac:spMkLst>
        </pc:spChg>
        <pc:spChg chg="mod">
          <ac:chgData name="megha" userId="45a3e980fd913c52" providerId="LiveId" clId="{A25AB87D-8276-4AFA-B619-3E9E5E74521E}" dt="2021-07-13T02:11:01.518" v="8255"/>
          <ac:spMkLst>
            <pc:docMk/>
            <pc:sldMk cId="2295842523" sldId="284"/>
            <ac:spMk id="29" creationId="{79914DB4-4282-4DBC-9709-1EEF60EA8286}"/>
          </ac:spMkLst>
        </pc:spChg>
        <pc:spChg chg="mod">
          <ac:chgData name="megha" userId="45a3e980fd913c52" providerId="LiveId" clId="{A25AB87D-8276-4AFA-B619-3E9E5E74521E}" dt="2021-07-13T07:21:41.637" v="8579" actId="14100"/>
          <ac:spMkLst>
            <pc:docMk/>
            <pc:sldMk cId="2295842523" sldId="284"/>
            <ac:spMk id="30" creationId="{85C551D3-78C1-4476-955E-3D7FC30FFF52}"/>
          </ac:spMkLst>
        </pc:spChg>
        <pc:spChg chg="mod">
          <ac:chgData name="megha" userId="45a3e980fd913c52" providerId="LiveId" clId="{A25AB87D-8276-4AFA-B619-3E9E5E74521E}" dt="2021-07-13T07:17:40.132" v="8551" actId="1076"/>
          <ac:spMkLst>
            <pc:docMk/>
            <pc:sldMk cId="2295842523" sldId="284"/>
            <ac:spMk id="32" creationId="{B946FC58-4FF4-4B60-A5DA-7888B3902AA2}"/>
          </ac:spMkLst>
        </pc:spChg>
        <pc:spChg chg="mod">
          <ac:chgData name="megha" userId="45a3e980fd913c52" providerId="LiveId" clId="{A25AB87D-8276-4AFA-B619-3E9E5E74521E}" dt="2021-07-13T07:49:14.570" v="8718" actId="1076"/>
          <ac:spMkLst>
            <pc:docMk/>
            <pc:sldMk cId="2295842523" sldId="284"/>
            <ac:spMk id="34" creationId="{E5DEF956-D339-4954-8632-89F34EE376E7}"/>
          </ac:spMkLst>
        </pc:spChg>
        <pc:spChg chg="mod">
          <ac:chgData name="megha" userId="45a3e980fd913c52" providerId="LiveId" clId="{A25AB87D-8276-4AFA-B619-3E9E5E74521E}" dt="2021-07-13T07:49:43.787" v="8721" actId="1076"/>
          <ac:spMkLst>
            <pc:docMk/>
            <pc:sldMk cId="2295842523" sldId="284"/>
            <ac:spMk id="35" creationId="{4EF72853-D9E4-4716-8712-7314507AB5D8}"/>
          </ac:spMkLst>
        </pc:spChg>
        <pc:spChg chg="mod">
          <ac:chgData name="megha" userId="45a3e980fd913c52" providerId="LiveId" clId="{A25AB87D-8276-4AFA-B619-3E9E5E74521E}" dt="2021-07-13T07:18:02.326" v="8555" actId="1076"/>
          <ac:spMkLst>
            <pc:docMk/>
            <pc:sldMk cId="2295842523" sldId="284"/>
            <ac:spMk id="37" creationId="{8B5A4159-EE87-416C-BE7A-1AE931E91B42}"/>
          </ac:spMkLst>
        </pc:spChg>
        <pc:spChg chg="mod">
          <ac:chgData name="megha" userId="45a3e980fd913c52" providerId="LiveId" clId="{A25AB87D-8276-4AFA-B619-3E9E5E74521E}" dt="2021-07-13T07:22:02.213" v="8583" actId="1076"/>
          <ac:spMkLst>
            <pc:docMk/>
            <pc:sldMk cId="2295842523" sldId="284"/>
            <ac:spMk id="39" creationId="{65344A58-A6D8-41E5-91AA-42720D8BF753}"/>
          </ac:spMkLst>
        </pc:spChg>
        <pc:spChg chg="mod">
          <ac:chgData name="megha" userId="45a3e980fd913c52" providerId="LiveId" clId="{A25AB87D-8276-4AFA-B619-3E9E5E74521E}" dt="2021-07-13T07:22:27.045" v="8589" actId="14100"/>
          <ac:spMkLst>
            <pc:docMk/>
            <pc:sldMk cId="2295842523" sldId="284"/>
            <ac:spMk id="41" creationId="{04489A0D-34E3-41F6-9158-FBF5B2B2ADD2}"/>
          </ac:spMkLst>
        </pc:spChg>
        <pc:spChg chg="mod">
          <ac:chgData name="megha" userId="45a3e980fd913c52" providerId="LiveId" clId="{A25AB87D-8276-4AFA-B619-3E9E5E74521E}" dt="2021-07-13T07:49:59.686" v="8724" actId="1076"/>
          <ac:spMkLst>
            <pc:docMk/>
            <pc:sldMk cId="2295842523" sldId="284"/>
            <ac:spMk id="42" creationId="{6A7B02D4-9382-4F8C-8791-64C303ACE293}"/>
          </ac:spMkLst>
        </pc:spChg>
        <pc:spChg chg="add mod">
          <ac:chgData name="megha" userId="45a3e980fd913c52" providerId="LiveId" clId="{A25AB87D-8276-4AFA-B619-3E9E5E74521E}" dt="2021-07-13T11:25:37.620" v="10685" actId="1076"/>
          <ac:spMkLst>
            <pc:docMk/>
            <pc:sldMk cId="2295842523" sldId="284"/>
            <ac:spMk id="44" creationId="{2959F9BB-B607-4650-A807-5393D07F91AF}"/>
          </ac:spMkLst>
        </pc:spChg>
        <pc:spChg chg="mod">
          <ac:chgData name="megha" userId="45a3e980fd913c52" providerId="LiveId" clId="{A25AB87D-8276-4AFA-B619-3E9E5E74521E}" dt="2021-07-13T06:31:23.643" v="8327"/>
          <ac:spMkLst>
            <pc:docMk/>
            <pc:sldMk cId="2295842523" sldId="284"/>
            <ac:spMk id="46" creationId="{F9DED223-AE16-4C6D-93BE-C8D05FFD04D4}"/>
          </ac:spMkLst>
        </pc:spChg>
        <pc:spChg chg="mod">
          <ac:chgData name="megha" userId="45a3e980fd913c52" providerId="LiveId" clId="{A25AB87D-8276-4AFA-B619-3E9E5E74521E}" dt="2021-07-13T06:31:23.643" v="8327"/>
          <ac:spMkLst>
            <pc:docMk/>
            <pc:sldMk cId="2295842523" sldId="284"/>
            <ac:spMk id="47" creationId="{185CF1F2-061E-4C9D-AD62-3C2AEF6429F0}"/>
          </ac:spMkLst>
        </pc:spChg>
        <pc:spChg chg="mod">
          <ac:chgData name="megha" userId="45a3e980fd913c52" providerId="LiveId" clId="{A25AB87D-8276-4AFA-B619-3E9E5E74521E}" dt="2021-07-13T06:31:23.643" v="8327"/>
          <ac:spMkLst>
            <pc:docMk/>
            <pc:sldMk cId="2295842523" sldId="284"/>
            <ac:spMk id="48" creationId="{E0F77EED-9832-48DB-9F2E-D5198E4391A5}"/>
          </ac:spMkLst>
        </pc:spChg>
        <pc:spChg chg="mod">
          <ac:chgData name="megha" userId="45a3e980fd913c52" providerId="LiveId" clId="{A25AB87D-8276-4AFA-B619-3E9E5E74521E}" dt="2021-07-13T06:31:23.643" v="8327"/>
          <ac:spMkLst>
            <pc:docMk/>
            <pc:sldMk cId="2295842523" sldId="284"/>
            <ac:spMk id="49" creationId="{67D07A40-8438-4B2A-A165-72BFC4F0BA70}"/>
          </ac:spMkLst>
        </pc:spChg>
        <pc:spChg chg="mod">
          <ac:chgData name="megha" userId="45a3e980fd913c52" providerId="LiveId" clId="{A25AB87D-8276-4AFA-B619-3E9E5E74521E}" dt="2021-07-13T06:31:23.643" v="8327"/>
          <ac:spMkLst>
            <pc:docMk/>
            <pc:sldMk cId="2295842523" sldId="284"/>
            <ac:spMk id="50" creationId="{D527FF2F-CDE7-4C62-9A1E-6DE4786F104E}"/>
          </ac:spMkLst>
        </pc:spChg>
        <pc:spChg chg="mod">
          <ac:chgData name="megha" userId="45a3e980fd913c52" providerId="LiveId" clId="{A25AB87D-8276-4AFA-B619-3E9E5E74521E}" dt="2021-07-13T06:31:23.643" v="8327"/>
          <ac:spMkLst>
            <pc:docMk/>
            <pc:sldMk cId="2295842523" sldId="284"/>
            <ac:spMk id="51" creationId="{B17DF206-9E0B-41BE-97AB-0F0DF2D35306}"/>
          </ac:spMkLst>
        </pc:spChg>
        <pc:spChg chg="add mod">
          <ac:chgData name="megha" userId="45a3e980fd913c52" providerId="LiveId" clId="{A25AB87D-8276-4AFA-B619-3E9E5E74521E}" dt="2021-07-13T11:25:47.733" v="10686" actId="1076"/>
          <ac:spMkLst>
            <pc:docMk/>
            <pc:sldMk cId="2295842523" sldId="284"/>
            <ac:spMk id="52" creationId="{F5EED1A3-2A46-4C87-AD4E-7EF570ADDD3D}"/>
          </ac:spMkLst>
        </pc:spChg>
        <pc:spChg chg="add mod">
          <ac:chgData name="megha" userId="45a3e980fd913c52" providerId="LiveId" clId="{A25AB87D-8276-4AFA-B619-3E9E5E74521E}" dt="2021-07-13T11:26:01.811" v="10688" actId="20577"/>
          <ac:spMkLst>
            <pc:docMk/>
            <pc:sldMk cId="2295842523" sldId="284"/>
            <ac:spMk id="53" creationId="{E4BA98BE-7A36-4634-A38D-183C7052A0A4}"/>
          </ac:spMkLst>
        </pc:spChg>
        <pc:grpChg chg="add mod">
          <ac:chgData name="megha" userId="45a3e980fd913c52" providerId="LiveId" clId="{A25AB87D-8276-4AFA-B619-3E9E5E74521E}" dt="2021-07-13T07:20:37.964" v="8568" actId="1076"/>
          <ac:grpSpMkLst>
            <pc:docMk/>
            <pc:sldMk cId="2295842523" sldId="284"/>
            <ac:grpSpMk id="7" creationId="{2C7A165B-B440-493E-9B7C-D5023F0E78F4}"/>
          </ac:grpSpMkLst>
        </pc:grpChg>
        <pc:grpChg chg="add mod">
          <ac:chgData name="megha" userId="45a3e980fd913c52" providerId="LiveId" clId="{A25AB87D-8276-4AFA-B619-3E9E5E74521E}" dt="2021-07-13T07:20:42.649" v="8569" actId="1076"/>
          <ac:grpSpMkLst>
            <pc:docMk/>
            <pc:sldMk cId="2295842523" sldId="284"/>
            <ac:grpSpMk id="8" creationId="{6AA4D2E0-35DB-47DB-B8CF-80D9100E9F5F}"/>
          </ac:grpSpMkLst>
        </pc:grpChg>
        <pc:grpChg chg="add mod">
          <ac:chgData name="megha" userId="45a3e980fd913c52" providerId="LiveId" clId="{A25AB87D-8276-4AFA-B619-3E9E5E74521E}" dt="2021-07-13T07:21:00.947" v="8570" actId="1076"/>
          <ac:grpSpMkLst>
            <pc:docMk/>
            <pc:sldMk cId="2295842523" sldId="284"/>
            <ac:grpSpMk id="13" creationId="{5173A76B-E508-4F80-AD73-7A09A0E0D5F1}"/>
          </ac:grpSpMkLst>
        </pc:grpChg>
        <pc:grpChg chg="add mod">
          <ac:chgData name="megha" userId="45a3e980fd913c52" providerId="LiveId" clId="{A25AB87D-8276-4AFA-B619-3E9E5E74521E}" dt="2021-07-13T07:21:13.422" v="8574" actId="1076"/>
          <ac:grpSpMkLst>
            <pc:docMk/>
            <pc:sldMk cId="2295842523" sldId="284"/>
            <ac:grpSpMk id="18" creationId="{BC766D13-A27C-4E44-AA01-F40F9FE2184D}"/>
          </ac:grpSpMkLst>
        </pc:grpChg>
        <pc:grpChg chg="add mod">
          <ac:chgData name="megha" userId="45a3e980fd913c52" providerId="LiveId" clId="{A25AB87D-8276-4AFA-B619-3E9E5E74521E}" dt="2021-07-13T07:21:21.409" v="8576" actId="1076"/>
          <ac:grpSpMkLst>
            <pc:docMk/>
            <pc:sldMk cId="2295842523" sldId="284"/>
            <ac:grpSpMk id="23" creationId="{BE9C134C-C515-486C-BA33-387A5D912B64}"/>
          </ac:grpSpMkLst>
        </pc:grpChg>
        <pc:grpChg chg="add mod">
          <ac:chgData name="megha" userId="45a3e980fd913c52" providerId="LiveId" clId="{A25AB87D-8276-4AFA-B619-3E9E5E74521E}" dt="2021-07-13T07:49:03.970" v="8717" actId="1076"/>
          <ac:grpSpMkLst>
            <pc:docMk/>
            <pc:sldMk cId="2295842523" sldId="284"/>
            <ac:grpSpMk id="28" creationId="{BF60FFFE-10DC-41E7-87B1-B8A38C07FC58}"/>
          </ac:grpSpMkLst>
        </pc:grpChg>
        <pc:grpChg chg="add mod">
          <ac:chgData name="megha" userId="45a3e980fd913c52" providerId="LiveId" clId="{A25AB87D-8276-4AFA-B619-3E9E5E74521E}" dt="2021-07-13T07:21:54.067" v="8581" actId="1076"/>
          <ac:grpSpMkLst>
            <pc:docMk/>
            <pc:sldMk cId="2295842523" sldId="284"/>
            <ac:grpSpMk id="33" creationId="{A949FA71-6433-49F7-B72C-FC229DD27CFC}"/>
          </ac:grpSpMkLst>
        </pc:grpChg>
        <pc:grpChg chg="add mod">
          <ac:chgData name="megha" userId="45a3e980fd913c52" providerId="LiveId" clId="{A25AB87D-8276-4AFA-B619-3E9E5E74521E}" dt="2021-07-13T07:49:48.241" v="8722" actId="1076"/>
          <ac:grpSpMkLst>
            <pc:docMk/>
            <pc:sldMk cId="2295842523" sldId="284"/>
            <ac:grpSpMk id="38" creationId="{3A8DC7A4-FA63-4421-8342-C37FCC65BCF9}"/>
          </ac:grpSpMkLst>
        </pc:grpChg>
        <pc:grpChg chg="mod">
          <ac:chgData name="megha" userId="45a3e980fd913c52" providerId="LiveId" clId="{A25AB87D-8276-4AFA-B619-3E9E5E74521E}" dt="2021-07-13T02:11:55.300" v="8261"/>
          <ac:grpSpMkLst>
            <pc:docMk/>
            <pc:sldMk cId="2295842523" sldId="284"/>
            <ac:grpSpMk id="40" creationId="{59AB3F32-D025-4FBC-8A7F-BA4144E7A2FF}"/>
          </ac:grpSpMkLst>
        </pc:grpChg>
        <pc:grpChg chg="add mod">
          <ac:chgData name="megha" userId="45a3e980fd913c52" providerId="LiveId" clId="{A25AB87D-8276-4AFA-B619-3E9E5E74521E}" dt="2021-07-13T11:27:56.008" v="10691" actId="14100"/>
          <ac:grpSpMkLst>
            <pc:docMk/>
            <pc:sldMk cId="2295842523" sldId="284"/>
            <ac:grpSpMk id="45" creationId="{B9AACAA8-26A8-438D-9D3A-01339F6B610E}"/>
          </ac:grpSpMkLst>
        </pc:grpChg>
        <pc:picChg chg="add del mod">
          <ac:chgData name="megha" userId="45a3e980fd913c52" providerId="LiveId" clId="{A25AB87D-8276-4AFA-B619-3E9E5E74521E}" dt="2021-07-13T02:02:32.058" v="8083" actId="21"/>
          <ac:picMkLst>
            <pc:docMk/>
            <pc:sldMk cId="2295842523" sldId="284"/>
            <ac:picMk id="4" creationId="{B3E9C710-5BB1-4CE4-9E55-8711AA71A79C}"/>
          </ac:picMkLst>
        </pc:picChg>
        <pc:picChg chg="add mod">
          <ac:chgData name="megha" userId="45a3e980fd913c52" providerId="LiveId" clId="{A25AB87D-8276-4AFA-B619-3E9E5E74521E}" dt="2021-07-13T02:03:37.248" v="8093" actId="164"/>
          <ac:picMkLst>
            <pc:docMk/>
            <pc:sldMk cId="2295842523" sldId="284"/>
            <ac:picMk id="5" creationId="{E2C0FF52-F40E-4334-87CF-451C264F0DC7}"/>
          </ac:picMkLst>
        </pc:picChg>
        <pc:picChg chg="mod">
          <ac:chgData name="megha" userId="45a3e980fd913c52" providerId="LiveId" clId="{A25AB87D-8276-4AFA-B619-3E9E5E74521E}" dt="2021-07-13T02:09:35.272" v="8243"/>
          <ac:picMkLst>
            <pc:docMk/>
            <pc:sldMk cId="2295842523" sldId="284"/>
            <ac:picMk id="11" creationId="{2EC9D04D-CAFD-46BE-81CF-A6F270AE49BA}"/>
          </ac:picMkLst>
        </pc:picChg>
        <pc:picChg chg="mod">
          <ac:chgData name="megha" userId="45a3e980fd913c52" providerId="LiveId" clId="{A25AB87D-8276-4AFA-B619-3E9E5E74521E}" dt="2021-07-13T07:21:04.700" v="8572" actId="1076"/>
          <ac:picMkLst>
            <pc:docMk/>
            <pc:sldMk cId="2295842523" sldId="284"/>
            <ac:picMk id="16" creationId="{EB207618-7DB7-4B8E-8725-06CE1D1A541D}"/>
          </ac:picMkLst>
        </pc:picChg>
        <pc:picChg chg="mod">
          <ac:chgData name="megha" userId="45a3e980fd913c52" providerId="LiveId" clId="{A25AB87D-8276-4AFA-B619-3E9E5E74521E}" dt="2021-07-13T07:21:15.334" v="8575" actId="1076"/>
          <ac:picMkLst>
            <pc:docMk/>
            <pc:sldMk cId="2295842523" sldId="284"/>
            <ac:picMk id="21" creationId="{1B834632-1844-4F8F-B101-93ACD978FBE2}"/>
          </ac:picMkLst>
        </pc:picChg>
        <pc:picChg chg="mod">
          <ac:chgData name="megha" userId="45a3e980fd913c52" providerId="LiveId" clId="{A25AB87D-8276-4AFA-B619-3E9E5E74521E}" dt="2021-07-13T07:21:26.156" v="8577" actId="1076"/>
          <ac:picMkLst>
            <pc:docMk/>
            <pc:sldMk cId="2295842523" sldId="284"/>
            <ac:picMk id="26" creationId="{F057289A-CA03-4C8F-AE63-40CD58D6FE35}"/>
          </ac:picMkLst>
        </pc:picChg>
        <pc:picChg chg="mod">
          <ac:chgData name="megha" userId="45a3e980fd913c52" providerId="LiveId" clId="{A25AB87D-8276-4AFA-B619-3E9E5E74521E}" dt="2021-07-13T07:21:44.135" v="8580" actId="1076"/>
          <ac:picMkLst>
            <pc:docMk/>
            <pc:sldMk cId="2295842523" sldId="284"/>
            <ac:picMk id="31" creationId="{29F2C7F8-B08C-4FF1-AD4F-EF1C326971B9}"/>
          </ac:picMkLst>
        </pc:picChg>
        <pc:picChg chg="mod">
          <ac:chgData name="megha" userId="45a3e980fd913c52" providerId="LiveId" clId="{A25AB87D-8276-4AFA-B619-3E9E5E74521E}" dt="2021-07-13T07:21:56.418" v="8582" actId="1076"/>
          <ac:picMkLst>
            <pc:docMk/>
            <pc:sldMk cId="2295842523" sldId="284"/>
            <ac:picMk id="36" creationId="{70F59E57-8F79-4B21-B7DB-D8BF034D679A}"/>
          </ac:picMkLst>
        </pc:picChg>
        <pc:picChg chg="mod">
          <ac:chgData name="megha" userId="45a3e980fd913c52" providerId="LiveId" clId="{A25AB87D-8276-4AFA-B619-3E9E5E74521E}" dt="2021-07-13T09:35:33.034" v="8760" actId="14100"/>
          <ac:picMkLst>
            <pc:docMk/>
            <pc:sldMk cId="2295842523" sldId="284"/>
            <ac:picMk id="43" creationId="{AEE6C185-577A-4BD0-B856-15E2D19FD781}"/>
          </ac:picMkLst>
        </pc:picChg>
      </pc:sldChg>
      <pc:sldChg chg="addSp modSp add del mod">
        <pc:chgData name="megha" userId="45a3e980fd913c52" providerId="LiveId" clId="{A25AB87D-8276-4AFA-B619-3E9E5E74521E}" dt="2021-07-13T01:52:33.008" v="7994" actId="2696"/>
        <pc:sldMkLst>
          <pc:docMk/>
          <pc:sldMk cId="1101726697" sldId="285"/>
        </pc:sldMkLst>
        <pc:spChg chg="mod">
          <ac:chgData name="megha" userId="45a3e980fd913c52" providerId="LiveId" clId="{A25AB87D-8276-4AFA-B619-3E9E5E74521E}" dt="2021-07-13T01:42:15.867" v="7918" actId="164"/>
          <ac:spMkLst>
            <pc:docMk/>
            <pc:sldMk cId="1101726697" sldId="285"/>
            <ac:spMk id="2" creationId="{CC2F6AAD-CE6A-46B4-8572-B58B58673DF7}"/>
          </ac:spMkLst>
        </pc:spChg>
        <pc:spChg chg="mod">
          <ac:chgData name="megha" userId="45a3e980fd913c52" providerId="LiveId" clId="{A25AB87D-8276-4AFA-B619-3E9E5E74521E}" dt="2021-07-13T01:36:21.672" v="7803" actId="207"/>
          <ac:spMkLst>
            <pc:docMk/>
            <pc:sldMk cId="1101726697" sldId="285"/>
            <ac:spMk id="3" creationId="{B938F60D-BFCC-4FC9-822D-468ACAC7E575}"/>
          </ac:spMkLst>
        </pc:spChg>
        <pc:spChg chg="mod">
          <ac:chgData name="megha" userId="45a3e980fd913c52" providerId="LiveId" clId="{A25AB87D-8276-4AFA-B619-3E9E5E74521E}" dt="2021-07-13T01:36:14.952" v="7802" actId="20577"/>
          <ac:spMkLst>
            <pc:docMk/>
            <pc:sldMk cId="1101726697" sldId="285"/>
            <ac:spMk id="4" creationId="{0FA15B1C-5F81-43E9-B897-7E3CF2984D8D}"/>
          </ac:spMkLst>
        </pc:spChg>
        <pc:grpChg chg="mod">
          <ac:chgData name="megha" userId="45a3e980fd913c52" providerId="LiveId" clId="{A25AB87D-8276-4AFA-B619-3E9E5E74521E}" dt="2021-07-13T01:42:15.867" v="7918" actId="164"/>
          <ac:grpSpMkLst>
            <pc:docMk/>
            <pc:sldMk cId="1101726697" sldId="285"/>
            <ac:grpSpMk id="6" creationId="{085CAAB3-32F1-4686-8D44-6A56048D95E5}"/>
          </ac:grpSpMkLst>
        </pc:grpChg>
        <pc:grpChg chg="add mod">
          <ac:chgData name="megha" userId="45a3e980fd913c52" providerId="LiveId" clId="{A25AB87D-8276-4AFA-B619-3E9E5E74521E}" dt="2021-07-13T01:42:15.867" v="7918" actId="164"/>
          <ac:grpSpMkLst>
            <pc:docMk/>
            <pc:sldMk cId="1101726697" sldId="285"/>
            <ac:grpSpMk id="7" creationId="{3B0E4B19-60BF-4AF1-BF11-882AB4391AF0}"/>
          </ac:grpSpMkLst>
        </pc:grpChg>
      </pc:sldChg>
      <pc:sldChg chg="addSp delSp modSp add del mod ord">
        <pc:chgData name="megha" userId="45a3e980fd913c52" providerId="LiveId" clId="{A25AB87D-8276-4AFA-B619-3E9E5E74521E}" dt="2021-07-13T02:14:54.701" v="8270" actId="2696"/>
        <pc:sldMkLst>
          <pc:docMk/>
          <pc:sldMk cId="1834059375" sldId="285"/>
        </pc:sldMkLst>
        <pc:spChg chg="mod">
          <ac:chgData name="megha" userId="45a3e980fd913c52" providerId="LiveId" clId="{A25AB87D-8276-4AFA-B619-3E9E5E74521E}" dt="2021-07-13T02:07:37.859" v="8218" actId="164"/>
          <ac:spMkLst>
            <pc:docMk/>
            <pc:sldMk cId="1834059375" sldId="285"/>
            <ac:spMk id="2" creationId="{A5FFDF5D-4F68-44CA-9F8E-77C991840906}"/>
          </ac:spMkLst>
        </pc:spChg>
        <pc:spChg chg="mod">
          <ac:chgData name="megha" userId="45a3e980fd913c52" providerId="LiveId" clId="{A25AB87D-8276-4AFA-B619-3E9E5E74521E}" dt="2021-07-13T02:07:37.859" v="8218" actId="164"/>
          <ac:spMkLst>
            <pc:docMk/>
            <pc:sldMk cId="1834059375" sldId="285"/>
            <ac:spMk id="3" creationId="{65CB5694-152B-40AD-8E64-8EC49E1D058F}"/>
          </ac:spMkLst>
        </pc:spChg>
        <pc:spChg chg="mod">
          <ac:chgData name="megha" userId="45a3e980fd913c52" providerId="LiveId" clId="{A25AB87D-8276-4AFA-B619-3E9E5E74521E}" dt="2021-07-13T02:07:37.859" v="8218" actId="164"/>
          <ac:spMkLst>
            <pc:docMk/>
            <pc:sldMk cId="1834059375" sldId="285"/>
            <ac:spMk id="6" creationId="{94DFB3EE-ED1B-44B5-BCB3-F2FA5EAFBB32}"/>
          </ac:spMkLst>
        </pc:spChg>
        <pc:grpChg chg="add mod">
          <ac:chgData name="megha" userId="45a3e980fd913c52" providerId="LiveId" clId="{A25AB87D-8276-4AFA-B619-3E9E5E74521E}" dt="2021-07-13T02:07:20.554" v="8216" actId="164"/>
          <ac:grpSpMkLst>
            <pc:docMk/>
            <pc:sldMk cId="1834059375" sldId="285"/>
            <ac:grpSpMk id="4" creationId="{850C75E8-8BE5-4D5C-B7F1-6E1E8C9C1CD9}"/>
          </ac:grpSpMkLst>
        </pc:grpChg>
        <pc:grpChg chg="add del mod">
          <ac:chgData name="megha" userId="45a3e980fd913c52" providerId="LiveId" clId="{A25AB87D-8276-4AFA-B619-3E9E5E74521E}" dt="2021-07-13T02:09:46.581" v="8245" actId="21"/>
          <ac:grpSpMkLst>
            <pc:docMk/>
            <pc:sldMk cId="1834059375" sldId="285"/>
            <ac:grpSpMk id="7" creationId="{753B0764-C346-4962-999E-FC200436F046}"/>
          </ac:grpSpMkLst>
        </pc:grpChg>
        <pc:picChg chg="mod">
          <ac:chgData name="megha" userId="45a3e980fd913c52" providerId="LiveId" clId="{A25AB87D-8276-4AFA-B619-3E9E5E74521E}" dt="2021-07-13T02:07:37.859" v="8218" actId="164"/>
          <ac:picMkLst>
            <pc:docMk/>
            <pc:sldMk cId="1834059375" sldId="285"/>
            <ac:picMk id="5" creationId="{E2C0FF52-F40E-4334-87CF-451C264F0DC7}"/>
          </ac:picMkLst>
        </pc:picChg>
      </pc:sldChg>
      <pc:sldChg chg="delSp modSp add del mod">
        <pc:chgData name="megha" userId="45a3e980fd913c52" providerId="LiveId" clId="{A25AB87D-8276-4AFA-B619-3E9E5E74521E}" dt="2021-07-13T01:58:15.674" v="8021" actId="2696"/>
        <pc:sldMkLst>
          <pc:docMk/>
          <pc:sldMk cId="3530571754" sldId="285"/>
        </pc:sldMkLst>
        <pc:grpChg chg="del mod">
          <ac:chgData name="megha" userId="45a3e980fd913c52" providerId="LiveId" clId="{A25AB87D-8276-4AFA-B619-3E9E5E74521E}" dt="2021-07-13T01:53:43.510" v="8003" actId="21"/>
          <ac:grpSpMkLst>
            <pc:docMk/>
            <pc:sldMk cId="3530571754" sldId="285"/>
            <ac:grpSpMk id="7" creationId="{3B0E4B19-60BF-4AF1-BF11-882AB4391AF0}"/>
          </ac:grpSpMkLst>
        </pc:grpChg>
      </pc:sldChg>
      <pc:sldChg chg="addSp delSp modSp add mod modAnim modNotesTx">
        <pc:chgData name="megha" userId="45a3e980fd913c52" providerId="LiveId" clId="{A25AB87D-8276-4AFA-B619-3E9E5E74521E}" dt="2021-07-13T09:48:11.543" v="9144" actId="20577"/>
        <pc:sldMkLst>
          <pc:docMk/>
          <pc:sldMk cId="3626452621" sldId="285"/>
        </pc:sldMkLst>
        <pc:spChg chg="mod">
          <ac:chgData name="megha" userId="45a3e980fd913c52" providerId="LiveId" clId="{A25AB87D-8276-4AFA-B619-3E9E5E74521E}" dt="2021-07-13T02:28:08.612" v="8302"/>
          <ac:spMkLst>
            <pc:docMk/>
            <pc:sldMk cId="3626452621" sldId="285"/>
            <ac:spMk id="47" creationId="{BDEEA418-E90F-477E-BAA0-CC7291D8225C}"/>
          </ac:spMkLst>
        </pc:spChg>
        <pc:spChg chg="mod">
          <ac:chgData name="megha" userId="45a3e980fd913c52" providerId="LiveId" clId="{A25AB87D-8276-4AFA-B619-3E9E5E74521E}" dt="2021-07-13T02:28:08.612" v="8302"/>
          <ac:spMkLst>
            <pc:docMk/>
            <pc:sldMk cId="3626452621" sldId="285"/>
            <ac:spMk id="48" creationId="{262E0CCF-6486-44E5-BBF9-666168B2C438}"/>
          </ac:spMkLst>
        </pc:spChg>
        <pc:spChg chg="mod">
          <ac:chgData name="megha" userId="45a3e980fd913c52" providerId="LiveId" clId="{A25AB87D-8276-4AFA-B619-3E9E5E74521E}" dt="2021-07-13T02:28:08.612" v="8302"/>
          <ac:spMkLst>
            <pc:docMk/>
            <pc:sldMk cId="3626452621" sldId="285"/>
            <ac:spMk id="49" creationId="{A548CA6A-A7DF-4332-8913-3B57FC412F68}"/>
          </ac:spMkLst>
        </pc:spChg>
        <pc:spChg chg="mod">
          <ac:chgData name="megha" userId="45a3e980fd913c52" providerId="LiveId" clId="{A25AB87D-8276-4AFA-B619-3E9E5E74521E}" dt="2021-07-13T06:32:17.984" v="8329"/>
          <ac:spMkLst>
            <pc:docMk/>
            <pc:sldMk cId="3626452621" sldId="285"/>
            <ac:spMk id="51" creationId="{AFCF8669-E323-4125-ADF8-DCA6A132F8ED}"/>
          </ac:spMkLst>
        </pc:spChg>
        <pc:spChg chg="mod">
          <ac:chgData name="megha" userId="45a3e980fd913c52" providerId="LiveId" clId="{A25AB87D-8276-4AFA-B619-3E9E5E74521E}" dt="2021-07-13T06:32:17.984" v="8329"/>
          <ac:spMkLst>
            <pc:docMk/>
            <pc:sldMk cId="3626452621" sldId="285"/>
            <ac:spMk id="52" creationId="{ABC72BFB-B944-4BD8-A90F-5BF740A9CB0B}"/>
          </ac:spMkLst>
        </pc:spChg>
        <pc:spChg chg="mod">
          <ac:chgData name="megha" userId="45a3e980fd913c52" providerId="LiveId" clId="{A25AB87D-8276-4AFA-B619-3E9E5E74521E}" dt="2021-07-13T06:32:17.984" v="8329"/>
          <ac:spMkLst>
            <pc:docMk/>
            <pc:sldMk cId="3626452621" sldId="285"/>
            <ac:spMk id="53" creationId="{BDEE174D-0B01-4256-8771-9DFAE2B9FDFB}"/>
          </ac:spMkLst>
        </pc:spChg>
        <pc:grpChg chg="mod">
          <ac:chgData name="megha" userId="45a3e980fd913c52" providerId="LiveId" clId="{A25AB87D-8276-4AFA-B619-3E9E5E74521E}" dt="2021-07-13T06:32:52.716" v="8333" actId="1076"/>
          <ac:grpSpMkLst>
            <pc:docMk/>
            <pc:sldMk cId="3626452621" sldId="285"/>
            <ac:grpSpMk id="7" creationId="{2C7A165B-B440-493E-9B7C-D5023F0E78F4}"/>
          </ac:grpSpMkLst>
        </pc:grpChg>
        <pc:grpChg chg="add del mod">
          <ac:chgData name="megha" userId="45a3e980fd913c52" providerId="LiveId" clId="{A25AB87D-8276-4AFA-B619-3E9E5E74521E}" dt="2021-07-13T04:19:14.897" v="8321" actId="21"/>
          <ac:grpSpMkLst>
            <pc:docMk/>
            <pc:sldMk cId="3626452621" sldId="285"/>
            <ac:grpSpMk id="44" creationId="{1EDBDA43-5155-4CAD-ADBA-F93B579BCDC8}"/>
          </ac:grpSpMkLst>
        </pc:grpChg>
        <pc:grpChg chg="mod">
          <ac:chgData name="megha" userId="45a3e980fd913c52" providerId="LiveId" clId="{A25AB87D-8276-4AFA-B619-3E9E5E74521E}" dt="2021-07-13T02:28:08.612" v="8302"/>
          <ac:grpSpMkLst>
            <pc:docMk/>
            <pc:sldMk cId="3626452621" sldId="285"/>
            <ac:grpSpMk id="45" creationId="{A8FFC64B-3863-40FC-AA84-E98245BC7805}"/>
          </ac:grpSpMkLst>
        </pc:grpChg>
        <pc:grpChg chg="add mod">
          <ac:chgData name="megha" userId="45a3e980fd913c52" providerId="LiveId" clId="{A25AB87D-8276-4AFA-B619-3E9E5E74521E}" dt="2021-07-13T06:32:43.424" v="8332" actId="1076"/>
          <ac:grpSpMkLst>
            <pc:docMk/>
            <pc:sldMk cId="3626452621" sldId="285"/>
            <ac:grpSpMk id="50" creationId="{8DB05467-AA0F-41D4-9685-0918A84A7EFA}"/>
          </ac:grpSpMkLst>
        </pc:grpChg>
        <pc:picChg chg="mod">
          <ac:chgData name="megha" userId="45a3e980fd913c52" providerId="LiveId" clId="{A25AB87D-8276-4AFA-B619-3E9E5E74521E}" dt="2021-07-13T02:28:08.612" v="8302"/>
          <ac:picMkLst>
            <pc:docMk/>
            <pc:sldMk cId="3626452621" sldId="285"/>
            <ac:picMk id="46" creationId="{8719F71F-0EC2-4274-9226-D49A2B519F5E}"/>
          </ac:picMkLst>
        </pc:picChg>
        <pc:picChg chg="add mod">
          <ac:chgData name="megha" userId="45a3e980fd913c52" providerId="LiveId" clId="{A25AB87D-8276-4AFA-B619-3E9E5E74521E}" dt="2021-07-13T06:32:43.424" v="8332" actId="1076"/>
          <ac:picMkLst>
            <pc:docMk/>
            <pc:sldMk cId="3626452621" sldId="285"/>
            <ac:picMk id="54" creationId="{0711B23E-1241-4594-A9E2-3E862C7FC794}"/>
          </ac:picMkLst>
        </pc:picChg>
      </pc:sldChg>
      <pc:sldChg chg="addSp delSp modSp add mod modAnim modNotesTx">
        <pc:chgData name="megha" userId="45a3e980fd913c52" providerId="LiveId" clId="{A25AB87D-8276-4AFA-B619-3E9E5E74521E}" dt="2021-07-13T09:49:05.559" v="9192" actId="20577"/>
        <pc:sldMkLst>
          <pc:docMk/>
          <pc:sldMk cId="2345533506" sldId="286"/>
        </pc:sldMkLst>
        <pc:spChg chg="mod">
          <ac:chgData name="megha" userId="45a3e980fd913c52" providerId="LiveId" clId="{A25AB87D-8276-4AFA-B619-3E9E5E74521E}" dt="2021-07-13T02:27:01.088" v="8296"/>
          <ac:spMkLst>
            <pc:docMk/>
            <pc:sldMk cId="2345533506" sldId="286"/>
            <ac:spMk id="47" creationId="{1E1CD834-3071-4928-9D2E-37D9FD91EF6A}"/>
          </ac:spMkLst>
        </pc:spChg>
        <pc:spChg chg="mod">
          <ac:chgData name="megha" userId="45a3e980fd913c52" providerId="LiveId" clId="{A25AB87D-8276-4AFA-B619-3E9E5E74521E}" dt="2021-07-13T02:27:01.088" v="8296"/>
          <ac:spMkLst>
            <pc:docMk/>
            <pc:sldMk cId="2345533506" sldId="286"/>
            <ac:spMk id="48" creationId="{67E68B89-57E1-4D67-8B2B-E98F6769A24B}"/>
          </ac:spMkLst>
        </pc:spChg>
        <pc:spChg chg="mod">
          <ac:chgData name="megha" userId="45a3e980fd913c52" providerId="LiveId" clId="{A25AB87D-8276-4AFA-B619-3E9E5E74521E}" dt="2021-07-13T02:27:01.088" v="8296"/>
          <ac:spMkLst>
            <pc:docMk/>
            <pc:sldMk cId="2345533506" sldId="286"/>
            <ac:spMk id="49" creationId="{BA59D31E-49A5-4D31-BEE1-962C4C74F410}"/>
          </ac:spMkLst>
        </pc:spChg>
        <pc:spChg chg="mod">
          <ac:chgData name="megha" userId="45a3e980fd913c52" providerId="LiveId" clId="{A25AB87D-8276-4AFA-B619-3E9E5E74521E}" dt="2021-07-13T02:30:36.878" v="8306"/>
          <ac:spMkLst>
            <pc:docMk/>
            <pc:sldMk cId="2345533506" sldId="286"/>
            <ac:spMk id="54" creationId="{FDF62BE4-8BFC-4CCC-8EFC-2679E2E3EFEB}"/>
          </ac:spMkLst>
        </pc:spChg>
        <pc:spChg chg="mod">
          <ac:chgData name="megha" userId="45a3e980fd913c52" providerId="LiveId" clId="{A25AB87D-8276-4AFA-B619-3E9E5E74521E}" dt="2021-07-13T02:30:36.878" v="8306"/>
          <ac:spMkLst>
            <pc:docMk/>
            <pc:sldMk cId="2345533506" sldId="286"/>
            <ac:spMk id="55" creationId="{0EB6411F-D23D-4ED0-9488-8E120A02ACDD}"/>
          </ac:spMkLst>
        </pc:spChg>
        <pc:spChg chg="mod">
          <ac:chgData name="megha" userId="45a3e980fd913c52" providerId="LiveId" clId="{A25AB87D-8276-4AFA-B619-3E9E5E74521E}" dt="2021-07-13T02:30:36.878" v="8306"/>
          <ac:spMkLst>
            <pc:docMk/>
            <pc:sldMk cId="2345533506" sldId="286"/>
            <ac:spMk id="56" creationId="{641C764B-25D8-4064-96E4-2CE5766E9070}"/>
          </ac:spMkLst>
        </pc:spChg>
        <pc:spChg chg="mod">
          <ac:chgData name="megha" userId="45a3e980fd913c52" providerId="LiveId" clId="{A25AB87D-8276-4AFA-B619-3E9E5E74521E}" dt="2021-07-13T02:30:36.878" v="8306"/>
          <ac:spMkLst>
            <pc:docMk/>
            <pc:sldMk cId="2345533506" sldId="286"/>
            <ac:spMk id="63" creationId="{FFDA1AC8-DE89-4469-9AAC-6AC8274467E8}"/>
          </ac:spMkLst>
        </pc:spChg>
        <pc:spChg chg="mod">
          <ac:chgData name="megha" userId="45a3e980fd913c52" providerId="LiveId" clId="{A25AB87D-8276-4AFA-B619-3E9E5E74521E}" dt="2021-07-13T02:30:36.878" v="8306"/>
          <ac:spMkLst>
            <pc:docMk/>
            <pc:sldMk cId="2345533506" sldId="286"/>
            <ac:spMk id="64" creationId="{868B78D5-C828-4804-857C-823CCE94E334}"/>
          </ac:spMkLst>
        </pc:spChg>
        <pc:spChg chg="mod">
          <ac:chgData name="megha" userId="45a3e980fd913c52" providerId="LiveId" clId="{A25AB87D-8276-4AFA-B619-3E9E5E74521E}" dt="2021-07-13T02:30:36.878" v="8306"/>
          <ac:spMkLst>
            <pc:docMk/>
            <pc:sldMk cId="2345533506" sldId="286"/>
            <ac:spMk id="65" creationId="{DDE6663E-FAF8-4FB9-9029-F5B416B36EE4}"/>
          </ac:spMkLst>
        </pc:spChg>
        <pc:spChg chg="mod">
          <ac:chgData name="megha" userId="45a3e980fd913c52" providerId="LiveId" clId="{A25AB87D-8276-4AFA-B619-3E9E5E74521E}" dt="2021-07-13T02:30:36.878" v="8306"/>
          <ac:spMkLst>
            <pc:docMk/>
            <pc:sldMk cId="2345533506" sldId="286"/>
            <ac:spMk id="66" creationId="{AF0FBFC8-DBEB-41B4-BD6F-A9FB7A86F00E}"/>
          </ac:spMkLst>
        </pc:spChg>
        <pc:spChg chg="mod">
          <ac:chgData name="megha" userId="45a3e980fd913c52" providerId="LiveId" clId="{A25AB87D-8276-4AFA-B619-3E9E5E74521E}" dt="2021-07-13T02:30:36.878" v="8306"/>
          <ac:spMkLst>
            <pc:docMk/>
            <pc:sldMk cId="2345533506" sldId="286"/>
            <ac:spMk id="67" creationId="{996AE285-8D0B-4A9D-BC68-0E33C18C06E0}"/>
          </ac:spMkLst>
        </pc:spChg>
        <pc:spChg chg="mod">
          <ac:chgData name="megha" userId="45a3e980fd913c52" providerId="LiveId" clId="{A25AB87D-8276-4AFA-B619-3E9E5E74521E}" dt="2021-07-13T02:30:36.878" v="8306"/>
          <ac:spMkLst>
            <pc:docMk/>
            <pc:sldMk cId="2345533506" sldId="286"/>
            <ac:spMk id="68" creationId="{DE9BDADC-C0E4-44F9-81C2-19B0ED03533F}"/>
          </ac:spMkLst>
        </pc:spChg>
        <pc:spChg chg="mod">
          <ac:chgData name="megha" userId="45a3e980fd913c52" providerId="LiveId" clId="{A25AB87D-8276-4AFA-B619-3E9E5E74521E}" dt="2021-07-13T02:30:36.878" v="8306"/>
          <ac:spMkLst>
            <pc:docMk/>
            <pc:sldMk cId="2345533506" sldId="286"/>
            <ac:spMk id="69" creationId="{23BF4CDA-5357-4543-A0A4-A7EF416D9F52}"/>
          </ac:spMkLst>
        </pc:spChg>
        <pc:spChg chg="mod">
          <ac:chgData name="megha" userId="45a3e980fd913c52" providerId="LiveId" clId="{A25AB87D-8276-4AFA-B619-3E9E5E74521E}" dt="2021-07-13T02:30:36.878" v="8306"/>
          <ac:spMkLst>
            <pc:docMk/>
            <pc:sldMk cId="2345533506" sldId="286"/>
            <ac:spMk id="70" creationId="{CE1856A7-6548-496E-9788-A4E7FE79810C}"/>
          </ac:spMkLst>
        </pc:spChg>
        <pc:spChg chg="mod">
          <ac:chgData name="megha" userId="45a3e980fd913c52" providerId="LiveId" clId="{A25AB87D-8276-4AFA-B619-3E9E5E74521E}" dt="2021-07-13T02:30:36.878" v="8306"/>
          <ac:spMkLst>
            <pc:docMk/>
            <pc:sldMk cId="2345533506" sldId="286"/>
            <ac:spMk id="71" creationId="{89EE29A9-D56B-4EAC-ABA0-209CE1427187}"/>
          </ac:spMkLst>
        </pc:spChg>
        <pc:spChg chg="mod">
          <ac:chgData name="megha" userId="45a3e980fd913c52" providerId="LiveId" clId="{A25AB87D-8276-4AFA-B619-3E9E5E74521E}" dt="2021-07-13T02:30:36.878" v="8306"/>
          <ac:spMkLst>
            <pc:docMk/>
            <pc:sldMk cId="2345533506" sldId="286"/>
            <ac:spMk id="72" creationId="{EC67E8EB-BEFC-4DB5-880D-2268A2A17DE4}"/>
          </ac:spMkLst>
        </pc:spChg>
        <pc:spChg chg="del mod">
          <ac:chgData name="megha" userId="45a3e980fd913c52" providerId="LiveId" clId="{A25AB87D-8276-4AFA-B619-3E9E5E74521E}" dt="2021-07-13T04:19:57.125" v="8322" actId="21"/>
          <ac:spMkLst>
            <pc:docMk/>
            <pc:sldMk cId="2345533506" sldId="286"/>
            <ac:spMk id="73" creationId="{D6E2F78A-3A0C-47E4-8D03-B909521D5208}"/>
          </ac:spMkLst>
        </pc:spChg>
        <pc:spChg chg="mod">
          <ac:chgData name="megha" userId="45a3e980fd913c52" providerId="LiveId" clId="{A25AB87D-8276-4AFA-B619-3E9E5E74521E}" dt="2021-07-13T02:30:36.878" v="8306"/>
          <ac:spMkLst>
            <pc:docMk/>
            <pc:sldMk cId="2345533506" sldId="286"/>
            <ac:spMk id="74" creationId="{1B036794-A025-4239-8AC5-808887259931}"/>
          </ac:spMkLst>
        </pc:spChg>
        <pc:spChg chg="mod">
          <ac:chgData name="megha" userId="45a3e980fd913c52" providerId="LiveId" clId="{A25AB87D-8276-4AFA-B619-3E9E5E74521E}" dt="2021-07-13T02:30:36.878" v="8306"/>
          <ac:spMkLst>
            <pc:docMk/>
            <pc:sldMk cId="2345533506" sldId="286"/>
            <ac:spMk id="75" creationId="{8AD02168-F911-4661-B6F8-27EEA905FAB4}"/>
          </ac:spMkLst>
        </pc:spChg>
        <pc:spChg chg="mod">
          <ac:chgData name="megha" userId="45a3e980fd913c52" providerId="LiveId" clId="{A25AB87D-8276-4AFA-B619-3E9E5E74521E}" dt="2021-07-13T02:30:36.878" v="8306"/>
          <ac:spMkLst>
            <pc:docMk/>
            <pc:sldMk cId="2345533506" sldId="286"/>
            <ac:spMk id="76" creationId="{38D6CF57-43FB-40CE-9E89-A4219882B8DC}"/>
          </ac:spMkLst>
        </pc:spChg>
        <pc:spChg chg="mod">
          <ac:chgData name="megha" userId="45a3e980fd913c52" providerId="LiveId" clId="{A25AB87D-8276-4AFA-B619-3E9E5E74521E}" dt="2021-07-13T02:30:36.878" v="8306"/>
          <ac:spMkLst>
            <pc:docMk/>
            <pc:sldMk cId="2345533506" sldId="286"/>
            <ac:spMk id="77" creationId="{1248F023-8B0F-4B6B-A8ED-F75008D5C506}"/>
          </ac:spMkLst>
        </pc:spChg>
        <pc:spChg chg="mod">
          <ac:chgData name="megha" userId="45a3e980fd913c52" providerId="LiveId" clId="{A25AB87D-8276-4AFA-B619-3E9E5E74521E}" dt="2021-07-13T06:34:31.644" v="8334"/>
          <ac:spMkLst>
            <pc:docMk/>
            <pc:sldMk cId="2345533506" sldId="286"/>
            <ac:spMk id="79" creationId="{C0968E73-9B65-44BC-A63D-43674C9D3CEC}"/>
          </ac:spMkLst>
        </pc:spChg>
        <pc:spChg chg="mod">
          <ac:chgData name="megha" userId="45a3e980fd913c52" providerId="LiveId" clId="{A25AB87D-8276-4AFA-B619-3E9E5E74521E}" dt="2021-07-13T06:34:31.644" v="8334"/>
          <ac:spMkLst>
            <pc:docMk/>
            <pc:sldMk cId="2345533506" sldId="286"/>
            <ac:spMk id="80" creationId="{4AD33B23-DAF0-4521-8192-FE1E9878D394}"/>
          </ac:spMkLst>
        </pc:spChg>
        <pc:spChg chg="mod">
          <ac:chgData name="megha" userId="45a3e980fd913c52" providerId="LiveId" clId="{A25AB87D-8276-4AFA-B619-3E9E5E74521E}" dt="2021-07-13T06:34:31.644" v="8334"/>
          <ac:spMkLst>
            <pc:docMk/>
            <pc:sldMk cId="2345533506" sldId="286"/>
            <ac:spMk id="81" creationId="{C4CFBFFF-6937-4F62-A385-F16A614F43A5}"/>
          </ac:spMkLst>
        </pc:spChg>
        <pc:spChg chg="mod">
          <ac:chgData name="megha" userId="45a3e980fd913c52" providerId="LiveId" clId="{A25AB87D-8276-4AFA-B619-3E9E5E74521E}" dt="2021-07-13T06:34:31.644" v="8334"/>
          <ac:spMkLst>
            <pc:docMk/>
            <pc:sldMk cId="2345533506" sldId="286"/>
            <ac:spMk id="83" creationId="{10D23AAC-91F3-4406-89E5-7B54B0F9EE59}"/>
          </ac:spMkLst>
        </pc:spChg>
        <pc:spChg chg="mod">
          <ac:chgData name="megha" userId="45a3e980fd913c52" providerId="LiveId" clId="{A25AB87D-8276-4AFA-B619-3E9E5E74521E}" dt="2021-07-13T06:34:31.644" v="8334"/>
          <ac:spMkLst>
            <pc:docMk/>
            <pc:sldMk cId="2345533506" sldId="286"/>
            <ac:spMk id="84" creationId="{38158A04-6A6A-48DF-88A3-1CAA566152C0}"/>
          </ac:spMkLst>
        </pc:spChg>
        <pc:spChg chg="mod">
          <ac:chgData name="megha" userId="45a3e980fd913c52" providerId="LiveId" clId="{A25AB87D-8276-4AFA-B619-3E9E5E74521E}" dt="2021-07-13T06:34:31.644" v="8334"/>
          <ac:spMkLst>
            <pc:docMk/>
            <pc:sldMk cId="2345533506" sldId="286"/>
            <ac:spMk id="85" creationId="{68634C98-A3BD-4BD5-B3A5-78C57E56A396}"/>
          </ac:spMkLst>
        </pc:spChg>
        <pc:spChg chg="mod">
          <ac:chgData name="megha" userId="45a3e980fd913c52" providerId="LiveId" clId="{A25AB87D-8276-4AFA-B619-3E9E5E74521E}" dt="2021-07-13T06:34:31.644" v="8334"/>
          <ac:spMkLst>
            <pc:docMk/>
            <pc:sldMk cId="2345533506" sldId="286"/>
            <ac:spMk id="87" creationId="{2ADBFD87-5E28-46A7-8364-6D8C3630280D}"/>
          </ac:spMkLst>
        </pc:spChg>
        <pc:spChg chg="mod">
          <ac:chgData name="megha" userId="45a3e980fd913c52" providerId="LiveId" clId="{A25AB87D-8276-4AFA-B619-3E9E5E74521E}" dt="2021-07-13T06:34:31.644" v="8334"/>
          <ac:spMkLst>
            <pc:docMk/>
            <pc:sldMk cId="2345533506" sldId="286"/>
            <ac:spMk id="88" creationId="{F4506FB8-4B58-46E0-9D67-2DFAF43457D2}"/>
          </ac:spMkLst>
        </pc:spChg>
        <pc:spChg chg="mod">
          <ac:chgData name="megha" userId="45a3e980fd913c52" providerId="LiveId" clId="{A25AB87D-8276-4AFA-B619-3E9E5E74521E}" dt="2021-07-13T06:34:31.644" v="8334"/>
          <ac:spMkLst>
            <pc:docMk/>
            <pc:sldMk cId="2345533506" sldId="286"/>
            <ac:spMk id="89" creationId="{BA2F15EB-F52B-46B8-9754-C602CC3E5C6E}"/>
          </ac:spMkLst>
        </pc:spChg>
        <pc:spChg chg="add mod">
          <ac:chgData name="megha" userId="45a3e980fd913c52" providerId="LiveId" clId="{A25AB87D-8276-4AFA-B619-3E9E5E74521E}" dt="2021-07-13T06:36:08.882" v="8344" actId="1076"/>
          <ac:spMkLst>
            <pc:docMk/>
            <pc:sldMk cId="2345533506" sldId="286"/>
            <ac:spMk id="90" creationId="{61736CC9-79F7-4CC7-9A0F-655098E101D6}"/>
          </ac:spMkLst>
        </pc:spChg>
        <pc:spChg chg="add mod">
          <ac:chgData name="megha" userId="45a3e980fd913c52" providerId="LiveId" clId="{A25AB87D-8276-4AFA-B619-3E9E5E74521E}" dt="2021-07-13T06:36:08.882" v="8344" actId="1076"/>
          <ac:spMkLst>
            <pc:docMk/>
            <pc:sldMk cId="2345533506" sldId="286"/>
            <ac:spMk id="91" creationId="{1A5847DC-1989-4F4D-938A-C686C0753D08}"/>
          </ac:spMkLst>
        </pc:spChg>
        <pc:spChg chg="add mod">
          <ac:chgData name="megha" userId="45a3e980fd913c52" providerId="LiveId" clId="{A25AB87D-8276-4AFA-B619-3E9E5E74521E}" dt="2021-07-13T06:36:08.882" v="8344" actId="1076"/>
          <ac:spMkLst>
            <pc:docMk/>
            <pc:sldMk cId="2345533506" sldId="286"/>
            <ac:spMk id="92" creationId="{F44635F0-B0FF-4743-A036-82E80B62177C}"/>
          </ac:spMkLst>
        </pc:spChg>
        <pc:spChg chg="mod">
          <ac:chgData name="megha" userId="45a3e980fd913c52" providerId="LiveId" clId="{A25AB87D-8276-4AFA-B619-3E9E5E74521E}" dt="2021-07-13T06:34:31.644" v="8334"/>
          <ac:spMkLst>
            <pc:docMk/>
            <pc:sldMk cId="2345533506" sldId="286"/>
            <ac:spMk id="94" creationId="{663F462F-9CF5-40C3-9B57-F9812EADBA59}"/>
          </ac:spMkLst>
        </pc:spChg>
        <pc:spChg chg="mod">
          <ac:chgData name="megha" userId="45a3e980fd913c52" providerId="LiveId" clId="{A25AB87D-8276-4AFA-B619-3E9E5E74521E}" dt="2021-07-13T06:34:31.644" v="8334"/>
          <ac:spMkLst>
            <pc:docMk/>
            <pc:sldMk cId="2345533506" sldId="286"/>
            <ac:spMk id="95" creationId="{0435D519-34F8-4024-8831-ACEDF4ABF9D6}"/>
          </ac:spMkLst>
        </pc:spChg>
        <pc:spChg chg="mod">
          <ac:chgData name="megha" userId="45a3e980fd913c52" providerId="LiveId" clId="{A25AB87D-8276-4AFA-B619-3E9E5E74521E}" dt="2021-07-13T06:34:31.644" v="8334"/>
          <ac:spMkLst>
            <pc:docMk/>
            <pc:sldMk cId="2345533506" sldId="286"/>
            <ac:spMk id="97" creationId="{7F4AC487-0561-4990-8D56-3E73F43DB0CD}"/>
          </ac:spMkLst>
        </pc:spChg>
        <pc:spChg chg="mod">
          <ac:chgData name="megha" userId="45a3e980fd913c52" providerId="LiveId" clId="{A25AB87D-8276-4AFA-B619-3E9E5E74521E}" dt="2021-07-13T06:34:31.644" v="8334"/>
          <ac:spMkLst>
            <pc:docMk/>
            <pc:sldMk cId="2345533506" sldId="286"/>
            <ac:spMk id="98" creationId="{DC7D429B-4A11-4B8E-9019-5E440E99E4D4}"/>
          </ac:spMkLst>
        </pc:spChg>
        <pc:spChg chg="mod">
          <ac:chgData name="megha" userId="45a3e980fd913c52" providerId="LiveId" clId="{A25AB87D-8276-4AFA-B619-3E9E5E74521E}" dt="2021-07-13T06:34:31.644" v="8334"/>
          <ac:spMkLst>
            <pc:docMk/>
            <pc:sldMk cId="2345533506" sldId="286"/>
            <ac:spMk id="100" creationId="{D9CA7990-6525-4D1D-96AA-DA2001887A87}"/>
          </ac:spMkLst>
        </pc:spChg>
        <pc:spChg chg="mod">
          <ac:chgData name="megha" userId="45a3e980fd913c52" providerId="LiveId" clId="{A25AB87D-8276-4AFA-B619-3E9E5E74521E}" dt="2021-07-13T06:34:31.644" v="8334"/>
          <ac:spMkLst>
            <pc:docMk/>
            <pc:sldMk cId="2345533506" sldId="286"/>
            <ac:spMk id="101" creationId="{F10484B3-58E4-4854-97E3-8D3708881719}"/>
          </ac:spMkLst>
        </pc:spChg>
        <pc:spChg chg="mod">
          <ac:chgData name="megha" userId="45a3e980fd913c52" providerId="LiveId" clId="{A25AB87D-8276-4AFA-B619-3E9E5E74521E}" dt="2021-07-13T06:35:26.396" v="8342" actId="571"/>
          <ac:spMkLst>
            <pc:docMk/>
            <pc:sldMk cId="2345533506" sldId="286"/>
            <ac:spMk id="106" creationId="{B3AC71C9-938F-4B98-8E04-16930341DAF6}"/>
          </ac:spMkLst>
        </pc:spChg>
        <pc:spChg chg="mod">
          <ac:chgData name="megha" userId="45a3e980fd913c52" providerId="LiveId" clId="{A25AB87D-8276-4AFA-B619-3E9E5E74521E}" dt="2021-07-13T06:35:26.396" v="8342" actId="571"/>
          <ac:spMkLst>
            <pc:docMk/>
            <pc:sldMk cId="2345533506" sldId="286"/>
            <ac:spMk id="107" creationId="{B283FB97-6CC6-47E1-85C4-C2B50016E48B}"/>
          </ac:spMkLst>
        </pc:spChg>
        <pc:spChg chg="mod">
          <ac:chgData name="megha" userId="45a3e980fd913c52" providerId="LiveId" clId="{A25AB87D-8276-4AFA-B619-3E9E5E74521E}" dt="2021-07-13T06:35:26.396" v="8342" actId="571"/>
          <ac:spMkLst>
            <pc:docMk/>
            <pc:sldMk cId="2345533506" sldId="286"/>
            <ac:spMk id="109" creationId="{3578719A-DDFA-49DD-AC08-4CD0297BD60C}"/>
          </ac:spMkLst>
        </pc:spChg>
        <pc:spChg chg="mod">
          <ac:chgData name="megha" userId="45a3e980fd913c52" providerId="LiveId" clId="{A25AB87D-8276-4AFA-B619-3E9E5E74521E}" dt="2021-07-13T06:35:26.396" v="8342" actId="571"/>
          <ac:spMkLst>
            <pc:docMk/>
            <pc:sldMk cId="2345533506" sldId="286"/>
            <ac:spMk id="111" creationId="{A756100E-3BF2-4C62-A845-DD14F280DA82}"/>
          </ac:spMkLst>
        </pc:spChg>
        <pc:spChg chg="mod">
          <ac:chgData name="megha" userId="45a3e980fd913c52" providerId="LiveId" clId="{A25AB87D-8276-4AFA-B619-3E9E5E74521E}" dt="2021-07-13T06:35:26.396" v="8342" actId="571"/>
          <ac:spMkLst>
            <pc:docMk/>
            <pc:sldMk cId="2345533506" sldId="286"/>
            <ac:spMk id="112" creationId="{905A8884-2E52-4F8C-A82A-C3597E15DCF7}"/>
          </ac:spMkLst>
        </pc:spChg>
        <pc:spChg chg="mod">
          <ac:chgData name="megha" userId="45a3e980fd913c52" providerId="LiveId" clId="{A25AB87D-8276-4AFA-B619-3E9E5E74521E}" dt="2021-07-13T06:35:26.396" v="8342" actId="571"/>
          <ac:spMkLst>
            <pc:docMk/>
            <pc:sldMk cId="2345533506" sldId="286"/>
            <ac:spMk id="113" creationId="{2A971362-CADA-4857-900D-ECE0D9458C81}"/>
          </ac:spMkLst>
        </pc:spChg>
        <pc:spChg chg="mod">
          <ac:chgData name="megha" userId="45a3e980fd913c52" providerId="LiveId" clId="{A25AB87D-8276-4AFA-B619-3E9E5E74521E}" dt="2021-07-13T06:35:26.396" v="8342" actId="571"/>
          <ac:spMkLst>
            <pc:docMk/>
            <pc:sldMk cId="2345533506" sldId="286"/>
            <ac:spMk id="115" creationId="{92C39919-E915-4D2A-95E4-E7968B602108}"/>
          </ac:spMkLst>
        </pc:spChg>
        <pc:spChg chg="mod">
          <ac:chgData name="megha" userId="45a3e980fd913c52" providerId="LiveId" clId="{A25AB87D-8276-4AFA-B619-3E9E5E74521E}" dt="2021-07-13T06:35:26.396" v="8342" actId="571"/>
          <ac:spMkLst>
            <pc:docMk/>
            <pc:sldMk cId="2345533506" sldId="286"/>
            <ac:spMk id="116" creationId="{413E5FE1-AEBD-4081-9891-89B56285821B}"/>
          </ac:spMkLst>
        </pc:spChg>
        <pc:spChg chg="mod">
          <ac:chgData name="megha" userId="45a3e980fd913c52" providerId="LiveId" clId="{A25AB87D-8276-4AFA-B619-3E9E5E74521E}" dt="2021-07-13T06:35:26.396" v="8342" actId="571"/>
          <ac:spMkLst>
            <pc:docMk/>
            <pc:sldMk cId="2345533506" sldId="286"/>
            <ac:spMk id="117" creationId="{3C7CCF70-C119-45D6-895C-05E76309D9E7}"/>
          </ac:spMkLst>
        </pc:spChg>
        <pc:spChg chg="mod">
          <ac:chgData name="megha" userId="45a3e980fd913c52" providerId="LiveId" clId="{A25AB87D-8276-4AFA-B619-3E9E5E74521E}" dt="2021-07-13T06:35:26.396" v="8342" actId="571"/>
          <ac:spMkLst>
            <pc:docMk/>
            <pc:sldMk cId="2345533506" sldId="286"/>
            <ac:spMk id="119" creationId="{2CB5B226-21E5-4F7F-9DE8-72720C90BDE2}"/>
          </ac:spMkLst>
        </pc:spChg>
        <pc:spChg chg="mod">
          <ac:chgData name="megha" userId="45a3e980fd913c52" providerId="LiveId" clId="{A25AB87D-8276-4AFA-B619-3E9E5E74521E}" dt="2021-07-13T06:35:26.396" v="8342" actId="571"/>
          <ac:spMkLst>
            <pc:docMk/>
            <pc:sldMk cId="2345533506" sldId="286"/>
            <ac:spMk id="120" creationId="{E12DA65B-DAD1-4A4B-BB28-DFB70804B048}"/>
          </ac:spMkLst>
        </pc:spChg>
        <pc:spChg chg="mod">
          <ac:chgData name="megha" userId="45a3e980fd913c52" providerId="LiveId" clId="{A25AB87D-8276-4AFA-B619-3E9E5E74521E}" dt="2021-07-13T06:35:26.396" v="8342" actId="571"/>
          <ac:spMkLst>
            <pc:docMk/>
            <pc:sldMk cId="2345533506" sldId="286"/>
            <ac:spMk id="121" creationId="{5CB9E882-F356-4A70-BAA2-147590CDBDCD}"/>
          </ac:spMkLst>
        </pc:spChg>
        <pc:spChg chg="add mod">
          <ac:chgData name="megha" userId="45a3e980fd913c52" providerId="LiveId" clId="{A25AB87D-8276-4AFA-B619-3E9E5E74521E}" dt="2021-07-13T06:35:26.396" v="8342" actId="571"/>
          <ac:spMkLst>
            <pc:docMk/>
            <pc:sldMk cId="2345533506" sldId="286"/>
            <ac:spMk id="122" creationId="{01A25075-D2D8-4DBE-94D2-94CC5F834FEF}"/>
          </ac:spMkLst>
        </pc:spChg>
        <pc:spChg chg="add mod">
          <ac:chgData name="megha" userId="45a3e980fd913c52" providerId="LiveId" clId="{A25AB87D-8276-4AFA-B619-3E9E5E74521E}" dt="2021-07-13T06:35:26.396" v="8342" actId="571"/>
          <ac:spMkLst>
            <pc:docMk/>
            <pc:sldMk cId="2345533506" sldId="286"/>
            <ac:spMk id="123" creationId="{79D7E4C3-6315-4CDB-AF89-68E2CD903D07}"/>
          </ac:spMkLst>
        </pc:spChg>
        <pc:spChg chg="add mod">
          <ac:chgData name="megha" userId="45a3e980fd913c52" providerId="LiveId" clId="{A25AB87D-8276-4AFA-B619-3E9E5E74521E}" dt="2021-07-13T06:35:26.396" v="8342" actId="571"/>
          <ac:spMkLst>
            <pc:docMk/>
            <pc:sldMk cId="2345533506" sldId="286"/>
            <ac:spMk id="124" creationId="{4331F4B5-63C9-4C3B-A457-737725ECCBCA}"/>
          </ac:spMkLst>
        </pc:spChg>
        <pc:spChg chg="mod">
          <ac:chgData name="megha" userId="45a3e980fd913c52" providerId="LiveId" clId="{A25AB87D-8276-4AFA-B619-3E9E5E74521E}" dt="2021-07-13T06:35:26.396" v="8342" actId="571"/>
          <ac:spMkLst>
            <pc:docMk/>
            <pc:sldMk cId="2345533506" sldId="286"/>
            <ac:spMk id="126" creationId="{87B843C3-AA58-4138-A040-2AAD386B680D}"/>
          </ac:spMkLst>
        </pc:spChg>
        <pc:spChg chg="mod">
          <ac:chgData name="megha" userId="45a3e980fd913c52" providerId="LiveId" clId="{A25AB87D-8276-4AFA-B619-3E9E5E74521E}" dt="2021-07-13T06:35:26.396" v="8342" actId="571"/>
          <ac:spMkLst>
            <pc:docMk/>
            <pc:sldMk cId="2345533506" sldId="286"/>
            <ac:spMk id="127" creationId="{28497A2E-2563-40A6-B41D-05931FEF7855}"/>
          </ac:spMkLst>
        </pc:spChg>
        <pc:spChg chg="mod">
          <ac:chgData name="megha" userId="45a3e980fd913c52" providerId="LiveId" clId="{A25AB87D-8276-4AFA-B619-3E9E5E74521E}" dt="2021-07-13T06:35:26.396" v="8342" actId="571"/>
          <ac:spMkLst>
            <pc:docMk/>
            <pc:sldMk cId="2345533506" sldId="286"/>
            <ac:spMk id="129" creationId="{AFD8DC58-3106-4FAB-ADA4-0B1B8EF3E8DB}"/>
          </ac:spMkLst>
        </pc:spChg>
        <pc:spChg chg="mod">
          <ac:chgData name="megha" userId="45a3e980fd913c52" providerId="LiveId" clId="{A25AB87D-8276-4AFA-B619-3E9E5E74521E}" dt="2021-07-13T06:35:26.396" v="8342" actId="571"/>
          <ac:spMkLst>
            <pc:docMk/>
            <pc:sldMk cId="2345533506" sldId="286"/>
            <ac:spMk id="130" creationId="{73C55069-4712-42E2-BAEC-BFCE5C949092}"/>
          </ac:spMkLst>
        </pc:spChg>
        <pc:spChg chg="mod">
          <ac:chgData name="megha" userId="45a3e980fd913c52" providerId="LiveId" clId="{A25AB87D-8276-4AFA-B619-3E9E5E74521E}" dt="2021-07-13T06:35:26.396" v="8342" actId="571"/>
          <ac:spMkLst>
            <pc:docMk/>
            <pc:sldMk cId="2345533506" sldId="286"/>
            <ac:spMk id="132" creationId="{3C8E5FA5-EB7F-44B7-A4B4-021CE9CC288F}"/>
          </ac:spMkLst>
        </pc:spChg>
        <pc:spChg chg="mod">
          <ac:chgData name="megha" userId="45a3e980fd913c52" providerId="LiveId" clId="{A25AB87D-8276-4AFA-B619-3E9E5E74521E}" dt="2021-07-13T06:35:26.396" v="8342" actId="571"/>
          <ac:spMkLst>
            <pc:docMk/>
            <pc:sldMk cId="2345533506" sldId="286"/>
            <ac:spMk id="133" creationId="{16CE7604-D94E-4311-AC6D-8D401E956E21}"/>
          </ac:spMkLst>
        </pc:spChg>
        <pc:spChg chg="mod">
          <ac:chgData name="megha" userId="45a3e980fd913c52" providerId="LiveId" clId="{A25AB87D-8276-4AFA-B619-3E9E5E74521E}" dt="2021-07-13T06:35:24.016" v="8341" actId="571"/>
          <ac:spMkLst>
            <pc:docMk/>
            <pc:sldMk cId="2345533506" sldId="286"/>
            <ac:spMk id="138" creationId="{79319149-2F1D-4D3E-9056-66F74BCA80FE}"/>
          </ac:spMkLst>
        </pc:spChg>
        <pc:spChg chg="mod">
          <ac:chgData name="megha" userId="45a3e980fd913c52" providerId="LiveId" clId="{A25AB87D-8276-4AFA-B619-3E9E5E74521E}" dt="2021-07-13T06:35:24.016" v="8341" actId="571"/>
          <ac:spMkLst>
            <pc:docMk/>
            <pc:sldMk cId="2345533506" sldId="286"/>
            <ac:spMk id="139" creationId="{1C091057-7A22-412D-8FBA-6B7D61DCC3AF}"/>
          </ac:spMkLst>
        </pc:spChg>
        <pc:spChg chg="mod">
          <ac:chgData name="megha" userId="45a3e980fd913c52" providerId="LiveId" clId="{A25AB87D-8276-4AFA-B619-3E9E5E74521E}" dt="2021-07-13T06:35:24.016" v="8341" actId="571"/>
          <ac:spMkLst>
            <pc:docMk/>
            <pc:sldMk cId="2345533506" sldId="286"/>
            <ac:spMk id="141" creationId="{5761644D-5055-465C-926C-F7815CC746B9}"/>
          </ac:spMkLst>
        </pc:spChg>
        <pc:spChg chg="mod">
          <ac:chgData name="megha" userId="45a3e980fd913c52" providerId="LiveId" clId="{A25AB87D-8276-4AFA-B619-3E9E5E74521E}" dt="2021-07-13T06:35:24.016" v="8341" actId="571"/>
          <ac:spMkLst>
            <pc:docMk/>
            <pc:sldMk cId="2345533506" sldId="286"/>
            <ac:spMk id="143" creationId="{A7255C37-2CB0-4BA7-9039-2BF8BC349BF7}"/>
          </ac:spMkLst>
        </pc:spChg>
        <pc:spChg chg="mod">
          <ac:chgData name="megha" userId="45a3e980fd913c52" providerId="LiveId" clId="{A25AB87D-8276-4AFA-B619-3E9E5E74521E}" dt="2021-07-13T06:35:24.016" v="8341" actId="571"/>
          <ac:spMkLst>
            <pc:docMk/>
            <pc:sldMk cId="2345533506" sldId="286"/>
            <ac:spMk id="144" creationId="{36CB7E99-7126-43B7-9F5E-3D32B9A10587}"/>
          </ac:spMkLst>
        </pc:spChg>
        <pc:spChg chg="mod">
          <ac:chgData name="megha" userId="45a3e980fd913c52" providerId="LiveId" clId="{A25AB87D-8276-4AFA-B619-3E9E5E74521E}" dt="2021-07-13T06:35:24.016" v="8341" actId="571"/>
          <ac:spMkLst>
            <pc:docMk/>
            <pc:sldMk cId="2345533506" sldId="286"/>
            <ac:spMk id="145" creationId="{63441CE8-DF1F-4C42-8E92-75234C622E62}"/>
          </ac:spMkLst>
        </pc:spChg>
        <pc:spChg chg="mod">
          <ac:chgData name="megha" userId="45a3e980fd913c52" providerId="LiveId" clId="{A25AB87D-8276-4AFA-B619-3E9E5E74521E}" dt="2021-07-13T06:35:24.016" v="8341" actId="571"/>
          <ac:spMkLst>
            <pc:docMk/>
            <pc:sldMk cId="2345533506" sldId="286"/>
            <ac:spMk id="147" creationId="{B20C3595-D283-490C-A2AF-68C7A396B69F}"/>
          </ac:spMkLst>
        </pc:spChg>
        <pc:spChg chg="mod">
          <ac:chgData name="megha" userId="45a3e980fd913c52" providerId="LiveId" clId="{A25AB87D-8276-4AFA-B619-3E9E5E74521E}" dt="2021-07-13T06:35:24.016" v="8341" actId="571"/>
          <ac:spMkLst>
            <pc:docMk/>
            <pc:sldMk cId="2345533506" sldId="286"/>
            <ac:spMk id="148" creationId="{0FD2E2A4-4129-441A-9E02-83136F2823F4}"/>
          </ac:spMkLst>
        </pc:spChg>
        <pc:spChg chg="mod">
          <ac:chgData name="megha" userId="45a3e980fd913c52" providerId="LiveId" clId="{A25AB87D-8276-4AFA-B619-3E9E5E74521E}" dt="2021-07-13T06:35:24.016" v="8341" actId="571"/>
          <ac:spMkLst>
            <pc:docMk/>
            <pc:sldMk cId="2345533506" sldId="286"/>
            <ac:spMk id="149" creationId="{B2B77D2A-1045-4A85-B0AA-CC3DF0B232D5}"/>
          </ac:spMkLst>
        </pc:spChg>
        <pc:spChg chg="mod">
          <ac:chgData name="megha" userId="45a3e980fd913c52" providerId="LiveId" clId="{A25AB87D-8276-4AFA-B619-3E9E5E74521E}" dt="2021-07-13T06:35:24.016" v="8341" actId="571"/>
          <ac:spMkLst>
            <pc:docMk/>
            <pc:sldMk cId="2345533506" sldId="286"/>
            <ac:spMk id="151" creationId="{B7381120-CB8F-4C76-BA11-5B5151D924E5}"/>
          </ac:spMkLst>
        </pc:spChg>
        <pc:spChg chg="mod">
          <ac:chgData name="megha" userId="45a3e980fd913c52" providerId="LiveId" clId="{A25AB87D-8276-4AFA-B619-3E9E5E74521E}" dt="2021-07-13T06:35:24.016" v="8341" actId="571"/>
          <ac:spMkLst>
            <pc:docMk/>
            <pc:sldMk cId="2345533506" sldId="286"/>
            <ac:spMk id="152" creationId="{BD6771EE-1209-46BA-A958-32EB12456648}"/>
          </ac:spMkLst>
        </pc:spChg>
        <pc:spChg chg="mod">
          <ac:chgData name="megha" userId="45a3e980fd913c52" providerId="LiveId" clId="{A25AB87D-8276-4AFA-B619-3E9E5E74521E}" dt="2021-07-13T06:35:24.016" v="8341" actId="571"/>
          <ac:spMkLst>
            <pc:docMk/>
            <pc:sldMk cId="2345533506" sldId="286"/>
            <ac:spMk id="153" creationId="{FFE4C142-1C76-4FD3-B215-5CDF7A9B95BE}"/>
          </ac:spMkLst>
        </pc:spChg>
        <pc:spChg chg="add mod">
          <ac:chgData name="megha" userId="45a3e980fd913c52" providerId="LiveId" clId="{A25AB87D-8276-4AFA-B619-3E9E5E74521E}" dt="2021-07-13T06:35:24.016" v="8341" actId="571"/>
          <ac:spMkLst>
            <pc:docMk/>
            <pc:sldMk cId="2345533506" sldId="286"/>
            <ac:spMk id="154" creationId="{A00BCD1D-48B2-43D9-ABFC-7193B822D831}"/>
          </ac:spMkLst>
        </pc:spChg>
        <pc:spChg chg="add mod">
          <ac:chgData name="megha" userId="45a3e980fd913c52" providerId="LiveId" clId="{A25AB87D-8276-4AFA-B619-3E9E5E74521E}" dt="2021-07-13T06:35:24.016" v="8341" actId="571"/>
          <ac:spMkLst>
            <pc:docMk/>
            <pc:sldMk cId="2345533506" sldId="286"/>
            <ac:spMk id="155" creationId="{C57B4826-54D9-4770-B5DA-CBF6086CCD0A}"/>
          </ac:spMkLst>
        </pc:spChg>
        <pc:spChg chg="add mod">
          <ac:chgData name="megha" userId="45a3e980fd913c52" providerId="LiveId" clId="{A25AB87D-8276-4AFA-B619-3E9E5E74521E}" dt="2021-07-13T06:35:24.016" v="8341" actId="571"/>
          <ac:spMkLst>
            <pc:docMk/>
            <pc:sldMk cId="2345533506" sldId="286"/>
            <ac:spMk id="156" creationId="{8B2C3FA3-9A38-4A4D-9C42-A58DE83BA682}"/>
          </ac:spMkLst>
        </pc:spChg>
        <pc:spChg chg="mod">
          <ac:chgData name="megha" userId="45a3e980fd913c52" providerId="LiveId" clId="{A25AB87D-8276-4AFA-B619-3E9E5E74521E}" dt="2021-07-13T06:35:24.016" v="8341" actId="571"/>
          <ac:spMkLst>
            <pc:docMk/>
            <pc:sldMk cId="2345533506" sldId="286"/>
            <ac:spMk id="158" creationId="{9486410C-55D5-41E3-A2AB-23AD00DC87EF}"/>
          </ac:spMkLst>
        </pc:spChg>
        <pc:spChg chg="mod">
          <ac:chgData name="megha" userId="45a3e980fd913c52" providerId="LiveId" clId="{A25AB87D-8276-4AFA-B619-3E9E5E74521E}" dt="2021-07-13T06:35:24.016" v="8341" actId="571"/>
          <ac:spMkLst>
            <pc:docMk/>
            <pc:sldMk cId="2345533506" sldId="286"/>
            <ac:spMk id="159" creationId="{A7F4A59B-4787-4714-B66C-351BBC209631}"/>
          </ac:spMkLst>
        </pc:spChg>
        <pc:spChg chg="mod">
          <ac:chgData name="megha" userId="45a3e980fd913c52" providerId="LiveId" clId="{A25AB87D-8276-4AFA-B619-3E9E5E74521E}" dt="2021-07-13T06:35:24.016" v="8341" actId="571"/>
          <ac:spMkLst>
            <pc:docMk/>
            <pc:sldMk cId="2345533506" sldId="286"/>
            <ac:spMk id="161" creationId="{A5836648-1B2B-429C-8B55-C81BFCB11EBF}"/>
          </ac:spMkLst>
        </pc:spChg>
        <pc:spChg chg="mod">
          <ac:chgData name="megha" userId="45a3e980fd913c52" providerId="LiveId" clId="{A25AB87D-8276-4AFA-B619-3E9E5E74521E}" dt="2021-07-13T06:35:24.016" v="8341" actId="571"/>
          <ac:spMkLst>
            <pc:docMk/>
            <pc:sldMk cId="2345533506" sldId="286"/>
            <ac:spMk id="162" creationId="{F7BC0CF8-7ABA-4762-BFF1-4BA87CCD09E4}"/>
          </ac:spMkLst>
        </pc:spChg>
        <pc:spChg chg="mod">
          <ac:chgData name="megha" userId="45a3e980fd913c52" providerId="LiveId" clId="{A25AB87D-8276-4AFA-B619-3E9E5E74521E}" dt="2021-07-13T06:35:24.016" v="8341" actId="571"/>
          <ac:spMkLst>
            <pc:docMk/>
            <pc:sldMk cId="2345533506" sldId="286"/>
            <ac:spMk id="164" creationId="{7B00F83F-263C-4004-A8DB-4905A7271155}"/>
          </ac:spMkLst>
        </pc:spChg>
        <pc:spChg chg="mod">
          <ac:chgData name="megha" userId="45a3e980fd913c52" providerId="LiveId" clId="{A25AB87D-8276-4AFA-B619-3E9E5E74521E}" dt="2021-07-13T06:35:24.016" v="8341" actId="571"/>
          <ac:spMkLst>
            <pc:docMk/>
            <pc:sldMk cId="2345533506" sldId="286"/>
            <ac:spMk id="165" creationId="{A18B98F6-5AFB-41D4-923C-633F9F1B6BA2}"/>
          </ac:spMkLst>
        </pc:spChg>
        <pc:grpChg chg="mod">
          <ac:chgData name="megha" userId="45a3e980fd913c52" providerId="LiveId" clId="{A25AB87D-8276-4AFA-B619-3E9E5E74521E}" dt="2021-07-13T06:36:08.882" v="8344" actId="1076"/>
          <ac:grpSpMkLst>
            <pc:docMk/>
            <pc:sldMk cId="2345533506" sldId="286"/>
            <ac:grpSpMk id="8" creationId="{6AA4D2E0-35DB-47DB-B8CF-80D9100E9F5F}"/>
          </ac:grpSpMkLst>
        </pc:grpChg>
        <pc:grpChg chg="add del mod">
          <ac:chgData name="megha" userId="45a3e980fd913c52" providerId="LiveId" clId="{A25AB87D-8276-4AFA-B619-3E9E5E74521E}" dt="2021-07-13T02:28:26.465" v="8304" actId="21"/>
          <ac:grpSpMkLst>
            <pc:docMk/>
            <pc:sldMk cId="2345533506" sldId="286"/>
            <ac:grpSpMk id="44" creationId="{5A921BA2-B8ED-4966-A525-44AC6FE12194}"/>
          </ac:grpSpMkLst>
        </pc:grpChg>
        <pc:grpChg chg="mod">
          <ac:chgData name="megha" userId="45a3e980fd913c52" providerId="LiveId" clId="{A25AB87D-8276-4AFA-B619-3E9E5E74521E}" dt="2021-07-13T02:27:01.088" v="8296"/>
          <ac:grpSpMkLst>
            <pc:docMk/>
            <pc:sldMk cId="2345533506" sldId="286"/>
            <ac:grpSpMk id="45" creationId="{2BB42C0E-1BBC-43A2-9008-E17D7D3B5DA7}"/>
          </ac:grpSpMkLst>
        </pc:grpChg>
        <pc:grpChg chg="add del mod">
          <ac:chgData name="megha" userId="45a3e980fd913c52" providerId="LiveId" clId="{A25AB87D-8276-4AFA-B619-3E9E5E74521E}" dt="2021-07-13T04:20:01.717" v="8323" actId="21"/>
          <ac:grpSpMkLst>
            <pc:docMk/>
            <pc:sldMk cId="2345533506" sldId="286"/>
            <ac:grpSpMk id="50" creationId="{80620BD9-3A64-42EB-9230-EDD6AB06DBEB}"/>
          </ac:grpSpMkLst>
        </pc:grpChg>
        <pc:grpChg chg="mod">
          <ac:chgData name="megha" userId="45a3e980fd913c52" providerId="LiveId" clId="{A25AB87D-8276-4AFA-B619-3E9E5E74521E}" dt="2021-07-13T02:30:36.878" v="8306"/>
          <ac:grpSpMkLst>
            <pc:docMk/>
            <pc:sldMk cId="2345533506" sldId="286"/>
            <ac:grpSpMk id="51" creationId="{5B6B7FD1-76EC-460F-9FC8-DCE30523F79D}"/>
          </ac:grpSpMkLst>
        </pc:grpChg>
        <pc:grpChg chg="mod">
          <ac:chgData name="megha" userId="45a3e980fd913c52" providerId="LiveId" clId="{A25AB87D-8276-4AFA-B619-3E9E5E74521E}" dt="2021-07-13T02:30:36.878" v="8306"/>
          <ac:grpSpMkLst>
            <pc:docMk/>
            <pc:sldMk cId="2345533506" sldId="286"/>
            <ac:grpSpMk id="52" creationId="{3A5655A7-1EAB-4C39-A4A0-63DF95676BA4}"/>
          </ac:grpSpMkLst>
        </pc:grpChg>
        <pc:grpChg chg="mod">
          <ac:chgData name="megha" userId="45a3e980fd913c52" providerId="LiveId" clId="{A25AB87D-8276-4AFA-B619-3E9E5E74521E}" dt="2021-07-13T02:30:36.878" v="8306"/>
          <ac:grpSpMkLst>
            <pc:docMk/>
            <pc:sldMk cId="2345533506" sldId="286"/>
            <ac:grpSpMk id="53" creationId="{CA5A68E8-19E0-4E91-9267-3CFC430CF03C}"/>
          </ac:grpSpMkLst>
        </pc:grpChg>
        <pc:grpChg chg="mod">
          <ac:chgData name="megha" userId="45a3e980fd913c52" providerId="LiveId" clId="{A25AB87D-8276-4AFA-B619-3E9E5E74521E}" dt="2021-07-13T02:30:36.878" v="8306"/>
          <ac:grpSpMkLst>
            <pc:docMk/>
            <pc:sldMk cId="2345533506" sldId="286"/>
            <ac:grpSpMk id="57" creationId="{B5ADF329-752B-43D6-913F-1129C905CDE7}"/>
          </ac:grpSpMkLst>
        </pc:grpChg>
        <pc:grpChg chg="mod">
          <ac:chgData name="megha" userId="45a3e980fd913c52" providerId="LiveId" clId="{A25AB87D-8276-4AFA-B619-3E9E5E74521E}" dt="2021-07-13T02:30:36.878" v="8306"/>
          <ac:grpSpMkLst>
            <pc:docMk/>
            <pc:sldMk cId="2345533506" sldId="286"/>
            <ac:grpSpMk id="58" creationId="{C143042A-6AE3-47D2-9691-0BB173631A95}"/>
          </ac:grpSpMkLst>
        </pc:grpChg>
        <pc:grpChg chg="mod">
          <ac:chgData name="megha" userId="45a3e980fd913c52" providerId="LiveId" clId="{A25AB87D-8276-4AFA-B619-3E9E5E74521E}" dt="2021-07-13T02:30:36.878" v="8306"/>
          <ac:grpSpMkLst>
            <pc:docMk/>
            <pc:sldMk cId="2345533506" sldId="286"/>
            <ac:grpSpMk id="59" creationId="{22E9E321-5846-4399-B403-B67DAEB1B8C6}"/>
          </ac:grpSpMkLst>
        </pc:grpChg>
        <pc:grpChg chg="add mod">
          <ac:chgData name="megha" userId="45a3e980fd913c52" providerId="LiveId" clId="{A25AB87D-8276-4AFA-B619-3E9E5E74521E}" dt="2021-07-13T06:36:08.882" v="8344" actId="1076"/>
          <ac:grpSpMkLst>
            <pc:docMk/>
            <pc:sldMk cId="2345533506" sldId="286"/>
            <ac:grpSpMk id="78" creationId="{C1097A0D-394B-498C-B8E9-A0A8FBA128A6}"/>
          </ac:grpSpMkLst>
        </pc:grpChg>
        <pc:grpChg chg="add mod">
          <ac:chgData name="megha" userId="45a3e980fd913c52" providerId="LiveId" clId="{A25AB87D-8276-4AFA-B619-3E9E5E74521E}" dt="2021-07-13T06:36:08.882" v="8344" actId="1076"/>
          <ac:grpSpMkLst>
            <pc:docMk/>
            <pc:sldMk cId="2345533506" sldId="286"/>
            <ac:grpSpMk id="82" creationId="{56A8FB39-77BC-483A-91AB-3551F093615F}"/>
          </ac:grpSpMkLst>
        </pc:grpChg>
        <pc:grpChg chg="add mod">
          <ac:chgData name="megha" userId="45a3e980fd913c52" providerId="LiveId" clId="{A25AB87D-8276-4AFA-B619-3E9E5E74521E}" dt="2021-07-13T06:36:08.882" v="8344" actId="1076"/>
          <ac:grpSpMkLst>
            <pc:docMk/>
            <pc:sldMk cId="2345533506" sldId="286"/>
            <ac:grpSpMk id="86" creationId="{7DF7864E-3A63-499B-9357-DC55E8634B91}"/>
          </ac:grpSpMkLst>
        </pc:grpChg>
        <pc:grpChg chg="add mod">
          <ac:chgData name="megha" userId="45a3e980fd913c52" providerId="LiveId" clId="{A25AB87D-8276-4AFA-B619-3E9E5E74521E}" dt="2021-07-13T06:36:08.882" v="8344" actId="1076"/>
          <ac:grpSpMkLst>
            <pc:docMk/>
            <pc:sldMk cId="2345533506" sldId="286"/>
            <ac:grpSpMk id="93" creationId="{87523AA5-5DCE-4C7C-B219-D0F51F56F1CC}"/>
          </ac:grpSpMkLst>
        </pc:grpChg>
        <pc:grpChg chg="add mod">
          <ac:chgData name="megha" userId="45a3e980fd913c52" providerId="LiveId" clId="{A25AB87D-8276-4AFA-B619-3E9E5E74521E}" dt="2021-07-13T06:36:08.882" v="8344" actId="1076"/>
          <ac:grpSpMkLst>
            <pc:docMk/>
            <pc:sldMk cId="2345533506" sldId="286"/>
            <ac:grpSpMk id="96" creationId="{39E972B2-37C5-48DE-97E4-7F2C9000D25C}"/>
          </ac:grpSpMkLst>
        </pc:grpChg>
        <pc:grpChg chg="add mod">
          <ac:chgData name="megha" userId="45a3e980fd913c52" providerId="LiveId" clId="{A25AB87D-8276-4AFA-B619-3E9E5E74521E}" dt="2021-07-13T06:36:08.882" v="8344" actId="1076"/>
          <ac:grpSpMkLst>
            <pc:docMk/>
            <pc:sldMk cId="2345533506" sldId="286"/>
            <ac:grpSpMk id="99" creationId="{51DF1AA2-4D61-476E-8E29-01F5516DC361}"/>
          </ac:grpSpMkLst>
        </pc:grpChg>
        <pc:grpChg chg="add mod">
          <ac:chgData name="megha" userId="45a3e980fd913c52" providerId="LiveId" clId="{A25AB87D-8276-4AFA-B619-3E9E5E74521E}" dt="2021-07-13T06:35:26.396" v="8342" actId="571"/>
          <ac:grpSpMkLst>
            <pc:docMk/>
            <pc:sldMk cId="2345533506" sldId="286"/>
            <ac:grpSpMk id="105" creationId="{E7E10274-995E-41B1-A711-AE87057DE250}"/>
          </ac:grpSpMkLst>
        </pc:grpChg>
        <pc:grpChg chg="add mod">
          <ac:chgData name="megha" userId="45a3e980fd913c52" providerId="LiveId" clId="{A25AB87D-8276-4AFA-B619-3E9E5E74521E}" dt="2021-07-13T06:35:26.396" v="8342" actId="571"/>
          <ac:grpSpMkLst>
            <pc:docMk/>
            <pc:sldMk cId="2345533506" sldId="286"/>
            <ac:grpSpMk id="110" creationId="{3ECB8A98-53B6-4E47-B8BB-68699228F2BE}"/>
          </ac:grpSpMkLst>
        </pc:grpChg>
        <pc:grpChg chg="add mod">
          <ac:chgData name="megha" userId="45a3e980fd913c52" providerId="LiveId" clId="{A25AB87D-8276-4AFA-B619-3E9E5E74521E}" dt="2021-07-13T06:35:26.396" v="8342" actId="571"/>
          <ac:grpSpMkLst>
            <pc:docMk/>
            <pc:sldMk cId="2345533506" sldId="286"/>
            <ac:grpSpMk id="114" creationId="{B71C7EB7-1F54-44A7-8105-FF6FB6AB2E83}"/>
          </ac:grpSpMkLst>
        </pc:grpChg>
        <pc:grpChg chg="add mod">
          <ac:chgData name="megha" userId="45a3e980fd913c52" providerId="LiveId" clId="{A25AB87D-8276-4AFA-B619-3E9E5E74521E}" dt="2021-07-13T06:35:26.396" v="8342" actId="571"/>
          <ac:grpSpMkLst>
            <pc:docMk/>
            <pc:sldMk cId="2345533506" sldId="286"/>
            <ac:grpSpMk id="118" creationId="{02EEFAE6-374A-4BF1-BA96-DA81C3157F5F}"/>
          </ac:grpSpMkLst>
        </pc:grpChg>
        <pc:grpChg chg="add mod">
          <ac:chgData name="megha" userId="45a3e980fd913c52" providerId="LiveId" clId="{A25AB87D-8276-4AFA-B619-3E9E5E74521E}" dt="2021-07-13T06:35:26.396" v="8342" actId="571"/>
          <ac:grpSpMkLst>
            <pc:docMk/>
            <pc:sldMk cId="2345533506" sldId="286"/>
            <ac:grpSpMk id="125" creationId="{540B0958-ED48-4268-A0E7-5E8A5CA50311}"/>
          </ac:grpSpMkLst>
        </pc:grpChg>
        <pc:grpChg chg="add mod">
          <ac:chgData name="megha" userId="45a3e980fd913c52" providerId="LiveId" clId="{A25AB87D-8276-4AFA-B619-3E9E5E74521E}" dt="2021-07-13T06:35:26.396" v="8342" actId="571"/>
          <ac:grpSpMkLst>
            <pc:docMk/>
            <pc:sldMk cId="2345533506" sldId="286"/>
            <ac:grpSpMk id="128" creationId="{5D767C2C-13A0-43F6-86A6-76BBFEA00FA6}"/>
          </ac:grpSpMkLst>
        </pc:grpChg>
        <pc:grpChg chg="add mod">
          <ac:chgData name="megha" userId="45a3e980fd913c52" providerId="LiveId" clId="{A25AB87D-8276-4AFA-B619-3E9E5E74521E}" dt="2021-07-13T06:35:26.396" v="8342" actId="571"/>
          <ac:grpSpMkLst>
            <pc:docMk/>
            <pc:sldMk cId="2345533506" sldId="286"/>
            <ac:grpSpMk id="131" creationId="{90E62B52-BDEF-4487-9FA6-21E4296EC01C}"/>
          </ac:grpSpMkLst>
        </pc:grpChg>
        <pc:grpChg chg="add mod">
          <ac:chgData name="megha" userId="45a3e980fd913c52" providerId="LiveId" clId="{A25AB87D-8276-4AFA-B619-3E9E5E74521E}" dt="2021-07-13T06:35:24.016" v="8341" actId="571"/>
          <ac:grpSpMkLst>
            <pc:docMk/>
            <pc:sldMk cId="2345533506" sldId="286"/>
            <ac:grpSpMk id="137" creationId="{BAB8FCC9-B788-4877-B59C-1A7C82D4ADA0}"/>
          </ac:grpSpMkLst>
        </pc:grpChg>
        <pc:grpChg chg="add mod">
          <ac:chgData name="megha" userId="45a3e980fd913c52" providerId="LiveId" clId="{A25AB87D-8276-4AFA-B619-3E9E5E74521E}" dt="2021-07-13T06:35:24.016" v="8341" actId="571"/>
          <ac:grpSpMkLst>
            <pc:docMk/>
            <pc:sldMk cId="2345533506" sldId="286"/>
            <ac:grpSpMk id="142" creationId="{1F5BA275-5B5C-4F90-9C92-E6074541582F}"/>
          </ac:grpSpMkLst>
        </pc:grpChg>
        <pc:grpChg chg="add mod">
          <ac:chgData name="megha" userId="45a3e980fd913c52" providerId="LiveId" clId="{A25AB87D-8276-4AFA-B619-3E9E5E74521E}" dt="2021-07-13T06:35:24.016" v="8341" actId="571"/>
          <ac:grpSpMkLst>
            <pc:docMk/>
            <pc:sldMk cId="2345533506" sldId="286"/>
            <ac:grpSpMk id="146" creationId="{5A4DB624-8724-4C69-B3DF-6CAE5D1AFE16}"/>
          </ac:grpSpMkLst>
        </pc:grpChg>
        <pc:grpChg chg="add mod">
          <ac:chgData name="megha" userId="45a3e980fd913c52" providerId="LiveId" clId="{A25AB87D-8276-4AFA-B619-3E9E5E74521E}" dt="2021-07-13T06:35:24.016" v="8341" actId="571"/>
          <ac:grpSpMkLst>
            <pc:docMk/>
            <pc:sldMk cId="2345533506" sldId="286"/>
            <ac:grpSpMk id="150" creationId="{5AA0571A-71DF-4BAB-8B2A-D3CF056B4774}"/>
          </ac:grpSpMkLst>
        </pc:grpChg>
        <pc:grpChg chg="add mod">
          <ac:chgData name="megha" userId="45a3e980fd913c52" providerId="LiveId" clId="{A25AB87D-8276-4AFA-B619-3E9E5E74521E}" dt="2021-07-13T06:35:24.016" v="8341" actId="571"/>
          <ac:grpSpMkLst>
            <pc:docMk/>
            <pc:sldMk cId="2345533506" sldId="286"/>
            <ac:grpSpMk id="157" creationId="{414ACBB7-C43F-4A2F-B25C-1A75A5E77CAF}"/>
          </ac:grpSpMkLst>
        </pc:grpChg>
        <pc:grpChg chg="add mod">
          <ac:chgData name="megha" userId="45a3e980fd913c52" providerId="LiveId" clId="{A25AB87D-8276-4AFA-B619-3E9E5E74521E}" dt="2021-07-13T06:35:24.016" v="8341" actId="571"/>
          <ac:grpSpMkLst>
            <pc:docMk/>
            <pc:sldMk cId="2345533506" sldId="286"/>
            <ac:grpSpMk id="160" creationId="{B159828A-665A-42E0-BDE6-72BF8C867265}"/>
          </ac:grpSpMkLst>
        </pc:grpChg>
        <pc:grpChg chg="add mod">
          <ac:chgData name="megha" userId="45a3e980fd913c52" providerId="LiveId" clId="{A25AB87D-8276-4AFA-B619-3E9E5E74521E}" dt="2021-07-13T06:35:24.016" v="8341" actId="571"/>
          <ac:grpSpMkLst>
            <pc:docMk/>
            <pc:sldMk cId="2345533506" sldId="286"/>
            <ac:grpSpMk id="163" creationId="{9304D0FE-3E77-43B6-9052-7A66EA371A5A}"/>
          </ac:grpSpMkLst>
        </pc:grpChg>
        <pc:picChg chg="mod">
          <ac:chgData name="megha" userId="45a3e980fd913c52" providerId="LiveId" clId="{A25AB87D-8276-4AFA-B619-3E9E5E74521E}" dt="2021-07-13T02:27:01.088" v="8296"/>
          <ac:picMkLst>
            <pc:docMk/>
            <pc:sldMk cId="2345533506" sldId="286"/>
            <ac:picMk id="46" creationId="{D194518F-9F60-49ED-972F-749C343FEE6C}"/>
          </ac:picMkLst>
        </pc:picChg>
        <pc:picChg chg="mod">
          <ac:chgData name="megha" userId="45a3e980fd913c52" providerId="LiveId" clId="{A25AB87D-8276-4AFA-B619-3E9E5E74521E}" dt="2021-07-13T02:30:36.878" v="8306"/>
          <ac:picMkLst>
            <pc:docMk/>
            <pc:sldMk cId="2345533506" sldId="286"/>
            <ac:picMk id="60" creationId="{C437324A-22F7-4389-B32C-C12195B66482}"/>
          </ac:picMkLst>
        </pc:picChg>
        <pc:picChg chg="mod">
          <ac:chgData name="megha" userId="45a3e980fd913c52" providerId="LiveId" clId="{A25AB87D-8276-4AFA-B619-3E9E5E74521E}" dt="2021-07-13T02:30:36.878" v="8306"/>
          <ac:picMkLst>
            <pc:docMk/>
            <pc:sldMk cId="2345533506" sldId="286"/>
            <ac:picMk id="61" creationId="{77231F2E-2F6E-4CB7-A319-D83382D4880F}"/>
          </ac:picMkLst>
        </pc:picChg>
        <pc:picChg chg="mod">
          <ac:chgData name="megha" userId="45a3e980fd913c52" providerId="LiveId" clId="{A25AB87D-8276-4AFA-B619-3E9E5E74521E}" dt="2021-07-13T02:30:36.878" v="8306"/>
          <ac:picMkLst>
            <pc:docMk/>
            <pc:sldMk cId="2345533506" sldId="286"/>
            <ac:picMk id="62" creationId="{923E176C-C4BF-4A14-BE03-B7527425B924}"/>
          </ac:picMkLst>
        </pc:picChg>
        <pc:picChg chg="add mod">
          <ac:chgData name="megha" userId="45a3e980fd913c52" providerId="LiveId" clId="{A25AB87D-8276-4AFA-B619-3E9E5E74521E}" dt="2021-07-13T06:36:08.882" v="8344" actId="1076"/>
          <ac:picMkLst>
            <pc:docMk/>
            <pc:sldMk cId="2345533506" sldId="286"/>
            <ac:picMk id="102" creationId="{2B5624FB-87DB-4A40-BAEB-E3867ADB5857}"/>
          </ac:picMkLst>
        </pc:picChg>
        <pc:picChg chg="add mod">
          <ac:chgData name="megha" userId="45a3e980fd913c52" providerId="LiveId" clId="{A25AB87D-8276-4AFA-B619-3E9E5E74521E}" dt="2021-07-13T06:36:08.882" v="8344" actId="1076"/>
          <ac:picMkLst>
            <pc:docMk/>
            <pc:sldMk cId="2345533506" sldId="286"/>
            <ac:picMk id="103" creationId="{161CF6A9-7BF8-45B7-AE57-254878C647A7}"/>
          </ac:picMkLst>
        </pc:picChg>
        <pc:picChg chg="add mod">
          <ac:chgData name="megha" userId="45a3e980fd913c52" providerId="LiveId" clId="{A25AB87D-8276-4AFA-B619-3E9E5E74521E}" dt="2021-07-13T06:36:08.882" v="8344" actId="1076"/>
          <ac:picMkLst>
            <pc:docMk/>
            <pc:sldMk cId="2345533506" sldId="286"/>
            <ac:picMk id="104" creationId="{BB222A72-F8F6-422F-8EFC-A528F7F1A8EA}"/>
          </ac:picMkLst>
        </pc:picChg>
        <pc:picChg chg="mod">
          <ac:chgData name="megha" userId="45a3e980fd913c52" providerId="LiveId" clId="{A25AB87D-8276-4AFA-B619-3E9E5E74521E}" dt="2021-07-13T06:35:26.396" v="8342" actId="571"/>
          <ac:picMkLst>
            <pc:docMk/>
            <pc:sldMk cId="2345533506" sldId="286"/>
            <ac:picMk id="108" creationId="{BF88B785-BBE4-48EF-A4B3-1624BA6DA636}"/>
          </ac:picMkLst>
        </pc:picChg>
        <pc:picChg chg="add mod">
          <ac:chgData name="megha" userId="45a3e980fd913c52" providerId="LiveId" clId="{A25AB87D-8276-4AFA-B619-3E9E5E74521E}" dt="2021-07-13T06:35:26.396" v="8342" actId="571"/>
          <ac:picMkLst>
            <pc:docMk/>
            <pc:sldMk cId="2345533506" sldId="286"/>
            <ac:picMk id="134" creationId="{7CF7C55E-91FC-4824-8E37-EA0C4ACDD435}"/>
          </ac:picMkLst>
        </pc:picChg>
        <pc:picChg chg="add mod">
          <ac:chgData name="megha" userId="45a3e980fd913c52" providerId="LiveId" clId="{A25AB87D-8276-4AFA-B619-3E9E5E74521E}" dt="2021-07-13T06:35:26.396" v="8342" actId="571"/>
          <ac:picMkLst>
            <pc:docMk/>
            <pc:sldMk cId="2345533506" sldId="286"/>
            <ac:picMk id="135" creationId="{4D0ECFCE-3884-4D6F-B83A-BBBB41D0F81C}"/>
          </ac:picMkLst>
        </pc:picChg>
        <pc:picChg chg="add mod">
          <ac:chgData name="megha" userId="45a3e980fd913c52" providerId="LiveId" clId="{A25AB87D-8276-4AFA-B619-3E9E5E74521E}" dt="2021-07-13T06:35:26.396" v="8342" actId="571"/>
          <ac:picMkLst>
            <pc:docMk/>
            <pc:sldMk cId="2345533506" sldId="286"/>
            <ac:picMk id="136" creationId="{949D5326-B1E3-43B8-94C9-0C1F9F5C2F16}"/>
          </ac:picMkLst>
        </pc:picChg>
        <pc:picChg chg="mod">
          <ac:chgData name="megha" userId="45a3e980fd913c52" providerId="LiveId" clId="{A25AB87D-8276-4AFA-B619-3E9E5E74521E}" dt="2021-07-13T06:35:24.016" v="8341" actId="571"/>
          <ac:picMkLst>
            <pc:docMk/>
            <pc:sldMk cId="2345533506" sldId="286"/>
            <ac:picMk id="140" creationId="{216213CF-CC44-4BF7-90C9-5C56CD5B9348}"/>
          </ac:picMkLst>
        </pc:picChg>
        <pc:picChg chg="add mod">
          <ac:chgData name="megha" userId="45a3e980fd913c52" providerId="LiveId" clId="{A25AB87D-8276-4AFA-B619-3E9E5E74521E}" dt="2021-07-13T06:35:24.016" v="8341" actId="571"/>
          <ac:picMkLst>
            <pc:docMk/>
            <pc:sldMk cId="2345533506" sldId="286"/>
            <ac:picMk id="166" creationId="{21E25F29-ED4E-485A-8E7C-6CA0717417DC}"/>
          </ac:picMkLst>
        </pc:picChg>
        <pc:picChg chg="add mod">
          <ac:chgData name="megha" userId="45a3e980fd913c52" providerId="LiveId" clId="{A25AB87D-8276-4AFA-B619-3E9E5E74521E}" dt="2021-07-13T06:35:24.016" v="8341" actId="571"/>
          <ac:picMkLst>
            <pc:docMk/>
            <pc:sldMk cId="2345533506" sldId="286"/>
            <ac:picMk id="167" creationId="{89112578-8B0F-47DB-91AE-395484AA0A3C}"/>
          </ac:picMkLst>
        </pc:picChg>
        <pc:picChg chg="add mod">
          <ac:chgData name="megha" userId="45a3e980fd913c52" providerId="LiveId" clId="{A25AB87D-8276-4AFA-B619-3E9E5E74521E}" dt="2021-07-13T06:35:24.016" v="8341" actId="571"/>
          <ac:picMkLst>
            <pc:docMk/>
            <pc:sldMk cId="2345533506" sldId="286"/>
            <ac:picMk id="168" creationId="{871D811A-F57F-498F-A188-BC929C83AA90}"/>
          </ac:picMkLst>
        </pc:picChg>
      </pc:sldChg>
      <pc:sldChg chg="addSp delSp modSp add del mod">
        <pc:chgData name="megha" userId="45a3e980fd913c52" providerId="LiveId" clId="{A25AB87D-8276-4AFA-B619-3E9E5E74521E}" dt="2021-07-13T01:58:18.322" v="8022" actId="2696"/>
        <pc:sldMkLst>
          <pc:docMk/>
          <pc:sldMk cId="3513814089" sldId="286"/>
        </pc:sldMkLst>
        <pc:spChg chg="mod">
          <ac:chgData name="megha" userId="45a3e980fd913c52" providerId="LiveId" clId="{A25AB87D-8276-4AFA-B619-3E9E5E74521E}" dt="2021-07-13T01:42:33.268" v="7920" actId="164"/>
          <ac:spMkLst>
            <pc:docMk/>
            <pc:sldMk cId="3513814089" sldId="286"/>
            <ac:spMk id="2" creationId="{CC2F6AAD-CE6A-46B4-8572-B58B58673DF7}"/>
          </ac:spMkLst>
        </pc:spChg>
        <pc:spChg chg="mod">
          <ac:chgData name="megha" userId="45a3e980fd913c52" providerId="LiveId" clId="{A25AB87D-8276-4AFA-B619-3E9E5E74521E}" dt="2021-07-13T01:37:10.295" v="7829" actId="207"/>
          <ac:spMkLst>
            <pc:docMk/>
            <pc:sldMk cId="3513814089" sldId="286"/>
            <ac:spMk id="3" creationId="{B938F60D-BFCC-4FC9-822D-468ACAC7E575}"/>
          </ac:spMkLst>
        </pc:spChg>
        <pc:spChg chg="mod">
          <ac:chgData name="megha" userId="45a3e980fd913c52" providerId="LiveId" clId="{A25AB87D-8276-4AFA-B619-3E9E5E74521E}" dt="2021-07-13T01:37:10.295" v="7829" actId="207"/>
          <ac:spMkLst>
            <pc:docMk/>
            <pc:sldMk cId="3513814089" sldId="286"/>
            <ac:spMk id="4" creationId="{0FA15B1C-5F81-43E9-B897-7E3CF2984D8D}"/>
          </ac:spMkLst>
        </pc:spChg>
        <pc:grpChg chg="mod">
          <ac:chgData name="megha" userId="45a3e980fd913c52" providerId="LiveId" clId="{A25AB87D-8276-4AFA-B619-3E9E5E74521E}" dt="2021-07-13T01:42:33.268" v="7920" actId="164"/>
          <ac:grpSpMkLst>
            <pc:docMk/>
            <pc:sldMk cId="3513814089" sldId="286"/>
            <ac:grpSpMk id="6" creationId="{085CAAB3-32F1-4686-8D44-6A56048D95E5}"/>
          </ac:grpSpMkLst>
        </pc:grpChg>
        <pc:grpChg chg="add del mod">
          <ac:chgData name="megha" userId="45a3e980fd913c52" providerId="LiveId" clId="{A25AB87D-8276-4AFA-B619-3E9E5E74521E}" dt="2021-07-13T01:54:01.876" v="8006" actId="21"/>
          <ac:grpSpMkLst>
            <pc:docMk/>
            <pc:sldMk cId="3513814089" sldId="286"/>
            <ac:grpSpMk id="7" creationId="{ABF5FC3F-AD5E-4821-98F4-D2C72683FF2A}"/>
          </ac:grpSpMkLst>
        </pc:grpChg>
        <pc:picChg chg="mod">
          <ac:chgData name="megha" userId="45a3e980fd913c52" providerId="LiveId" clId="{A25AB87D-8276-4AFA-B619-3E9E5E74521E}" dt="2021-07-13T01:37:10.295" v="7829" actId="207"/>
          <ac:picMkLst>
            <pc:docMk/>
            <pc:sldMk cId="3513814089" sldId="286"/>
            <ac:picMk id="5" creationId="{409B5699-E88A-442F-B39F-F55CDCF52867}"/>
          </ac:picMkLst>
        </pc:picChg>
      </pc:sldChg>
      <pc:sldChg chg="addSp delSp modSp add del mod">
        <pc:chgData name="megha" userId="45a3e980fd913c52" providerId="LiveId" clId="{A25AB87D-8276-4AFA-B619-3E9E5E74521E}" dt="2021-07-13T02:14:57.994" v="8271" actId="2696"/>
        <pc:sldMkLst>
          <pc:docMk/>
          <pc:sldMk cId="3877731208" sldId="286"/>
        </pc:sldMkLst>
        <pc:spChg chg="mod">
          <ac:chgData name="megha" userId="45a3e980fd913c52" providerId="LiveId" clId="{A25AB87D-8276-4AFA-B619-3E9E5E74521E}" dt="2021-07-13T02:07:30.568" v="8217" actId="164"/>
          <ac:spMkLst>
            <pc:docMk/>
            <pc:sldMk cId="3877731208" sldId="286"/>
            <ac:spMk id="2" creationId="{A5FFDF5D-4F68-44CA-9F8E-77C991840906}"/>
          </ac:spMkLst>
        </pc:spChg>
        <pc:spChg chg="mod">
          <ac:chgData name="megha" userId="45a3e980fd913c52" providerId="LiveId" clId="{A25AB87D-8276-4AFA-B619-3E9E5E74521E}" dt="2021-07-13T02:07:30.568" v="8217" actId="164"/>
          <ac:spMkLst>
            <pc:docMk/>
            <pc:sldMk cId="3877731208" sldId="286"/>
            <ac:spMk id="3" creationId="{65CB5694-152B-40AD-8E64-8EC49E1D058F}"/>
          </ac:spMkLst>
        </pc:spChg>
        <pc:spChg chg="mod">
          <ac:chgData name="megha" userId="45a3e980fd913c52" providerId="LiveId" clId="{A25AB87D-8276-4AFA-B619-3E9E5E74521E}" dt="2021-07-13T02:07:30.568" v="8217" actId="164"/>
          <ac:spMkLst>
            <pc:docMk/>
            <pc:sldMk cId="3877731208" sldId="286"/>
            <ac:spMk id="6" creationId="{94DFB3EE-ED1B-44B5-BCB3-F2FA5EAFBB32}"/>
          </ac:spMkLst>
        </pc:spChg>
        <pc:grpChg chg="add del mod">
          <ac:chgData name="megha" userId="45a3e980fd913c52" providerId="LiveId" clId="{A25AB87D-8276-4AFA-B619-3E9E5E74521E}" dt="2021-07-13T02:10:07.890" v="8248" actId="21"/>
          <ac:grpSpMkLst>
            <pc:docMk/>
            <pc:sldMk cId="3877731208" sldId="286"/>
            <ac:grpSpMk id="4" creationId="{5456BD01-2EC8-4F48-B2C2-EFAEA44D99AA}"/>
          </ac:grpSpMkLst>
        </pc:grpChg>
        <pc:picChg chg="mod">
          <ac:chgData name="megha" userId="45a3e980fd913c52" providerId="LiveId" clId="{A25AB87D-8276-4AFA-B619-3E9E5E74521E}" dt="2021-07-13T02:07:30.568" v="8217" actId="164"/>
          <ac:picMkLst>
            <pc:docMk/>
            <pc:sldMk cId="3877731208" sldId="286"/>
            <ac:picMk id="5" creationId="{E2C0FF52-F40E-4334-87CF-451C264F0DC7}"/>
          </ac:picMkLst>
        </pc:picChg>
      </pc:sldChg>
      <pc:sldChg chg="addSp delSp modSp add del mod ord">
        <pc:chgData name="megha" userId="45a3e980fd913c52" providerId="LiveId" clId="{A25AB87D-8276-4AFA-B619-3E9E5E74521E}" dt="2021-07-13T01:58:23.864" v="8023" actId="2696"/>
        <pc:sldMkLst>
          <pc:docMk/>
          <pc:sldMk cId="340096261" sldId="287"/>
        </pc:sldMkLst>
        <pc:spChg chg="mod">
          <ac:chgData name="megha" userId="45a3e980fd913c52" providerId="LiveId" clId="{A25AB87D-8276-4AFA-B619-3E9E5E74521E}" dt="2021-07-13T01:42:39.419" v="7921" actId="164"/>
          <ac:spMkLst>
            <pc:docMk/>
            <pc:sldMk cId="340096261" sldId="287"/>
            <ac:spMk id="2" creationId="{CC2F6AAD-CE6A-46B4-8572-B58B58673DF7}"/>
          </ac:spMkLst>
        </pc:spChg>
        <pc:spChg chg="mod">
          <ac:chgData name="megha" userId="45a3e980fd913c52" providerId="LiveId" clId="{A25AB87D-8276-4AFA-B619-3E9E5E74521E}" dt="2021-07-13T01:38:13.097" v="7894" actId="1076"/>
          <ac:spMkLst>
            <pc:docMk/>
            <pc:sldMk cId="340096261" sldId="287"/>
            <ac:spMk id="4" creationId="{0FA15B1C-5F81-43E9-B897-7E3CF2984D8D}"/>
          </ac:spMkLst>
        </pc:spChg>
        <pc:grpChg chg="mod">
          <ac:chgData name="megha" userId="45a3e980fd913c52" providerId="LiveId" clId="{A25AB87D-8276-4AFA-B619-3E9E5E74521E}" dt="2021-07-13T01:42:39.419" v="7921" actId="164"/>
          <ac:grpSpMkLst>
            <pc:docMk/>
            <pc:sldMk cId="340096261" sldId="287"/>
            <ac:grpSpMk id="6" creationId="{085CAAB3-32F1-4686-8D44-6A56048D95E5}"/>
          </ac:grpSpMkLst>
        </pc:grpChg>
        <pc:grpChg chg="add del mod">
          <ac:chgData name="megha" userId="45a3e980fd913c52" providerId="LiveId" clId="{A25AB87D-8276-4AFA-B619-3E9E5E74521E}" dt="2021-07-13T01:54:35.791" v="8009" actId="21"/>
          <ac:grpSpMkLst>
            <pc:docMk/>
            <pc:sldMk cId="340096261" sldId="287"/>
            <ac:grpSpMk id="7" creationId="{B6B77AD3-21F2-4DC9-A20D-49785157292E}"/>
          </ac:grpSpMkLst>
        </pc:grpChg>
      </pc:sldChg>
      <pc:sldChg chg="addSp delSp modSp add mod addAnim delAnim modAnim modNotesTx">
        <pc:chgData name="megha" userId="45a3e980fd913c52" providerId="LiveId" clId="{A25AB87D-8276-4AFA-B619-3E9E5E74521E}" dt="2021-07-13T11:06:46.168" v="10315"/>
        <pc:sldMkLst>
          <pc:docMk/>
          <pc:sldMk cId="2469614305" sldId="287"/>
        </pc:sldMkLst>
        <pc:spChg chg="mod">
          <ac:chgData name="megha" userId="45a3e980fd913c52" providerId="LiveId" clId="{A25AB87D-8276-4AFA-B619-3E9E5E74521E}" dt="2021-07-13T02:33:03.833" v="8311"/>
          <ac:spMkLst>
            <pc:docMk/>
            <pc:sldMk cId="2469614305" sldId="287"/>
            <ac:spMk id="45" creationId="{0FBA8E3C-D19B-4C5B-B669-96D8CA9B491A}"/>
          </ac:spMkLst>
        </pc:spChg>
        <pc:spChg chg="mod">
          <ac:chgData name="megha" userId="45a3e980fd913c52" providerId="LiveId" clId="{A25AB87D-8276-4AFA-B619-3E9E5E74521E}" dt="2021-07-13T02:33:03.833" v="8311"/>
          <ac:spMkLst>
            <pc:docMk/>
            <pc:sldMk cId="2469614305" sldId="287"/>
            <ac:spMk id="46" creationId="{9C5797B9-6D8E-49BB-B093-E437E8B96389}"/>
          </ac:spMkLst>
        </pc:spChg>
        <pc:spChg chg="mod">
          <ac:chgData name="megha" userId="45a3e980fd913c52" providerId="LiveId" clId="{A25AB87D-8276-4AFA-B619-3E9E5E74521E}" dt="2021-07-13T02:33:03.833" v="8311"/>
          <ac:spMkLst>
            <pc:docMk/>
            <pc:sldMk cId="2469614305" sldId="287"/>
            <ac:spMk id="49" creationId="{38AFB9B0-6521-40F3-B837-5752993203CD}"/>
          </ac:spMkLst>
        </pc:spChg>
        <pc:spChg chg="mod">
          <ac:chgData name="megha" userId="45a3e980fd913c52" providerId="LiveId" clId="{A25AB87D-8276-4AFA-B619-3E9E5E74521E}" dt="2021-07-13T02:33:03.833" v="8311"/>
          <ac:spMkLst>
            <pc:docMk/>
            <pc:sldMk cId="2469614305" sldId="287"/>
            <ac:spMk id="50" creationId="{CC5A7A46-68A8-4CC7-8D92-A162D782F1BC}"/>
          </ac:spMkLst>
        </pc:spChg>
        <pc:spChg chg="mod">
          <ac:chgData name="megha" userId="45a3e980fd913c52" providerId="LiveId" clId="{A25AB87D-8276-4AFA-B619-3E9E5E74521E}" dt="2021-07-13T02:33:03.833" v="8311"/>
          <ac:spMkLst>
            <pc:docMk/>
            <pc:sldMk cId="2469614305" sldId="287"/>
            <ac:spMk id="52" creationId="{23E748DB-17F9-4DF0-B88D-2875ED80EF20}"/>
          </ac:spMkLst>
        </pc:spChg>
        <pc:spChg chg="mod">
          <ac:chgData name="megha" userId="45a3e980fd913c52" providerId="LiveId" clId="{A25AB87D-8276-4AFA-B619-3E9E5E74521E}" dt="2021-07-13T02:33:03.833" v="8311"/>
          <ac:spMkLst>
            <pc:docMk/>
            <pc:sldMk cId="2469614305" sldId="287"/>
            <ac:spMk id="53" creationId="{37B79B0F-4839-4B79-B80E-26D5FD65CE26}"/>
          </ac:spMkLst>
        </pc:spChg>
        <pc:spChg chg="mod">
          <ac:chgData name="megha" userId="45a3e980fd913c52" providerId="LiveId" clId="{A25AB87D-8276-4AFA-B619-3E9E5E74521E}" dt="2021-07-13T06:37:37.275" v="8345"/>
          <ac:spMkLst>
            <pc:docMk/>
            <pc:sldMk cId="2469614305" sldId="287"/>
            <ac:spMk id="56" creationId="{41C0BA71-786D-46FD-A1ED-FD9C757AAA2F}"/>
          </ac:spMkLst>
        </pc:spChg>
        <pc:spChg chg="mod">
          <ac:chgData name="megha" userId="45a3e980fd913c52" providerId="LiveId" clId="{A25AB87D-8276-4AFA-B619-3E9E5E74521E}" dt="2021-07-13T06:37:37.275" v="8345"/>
          <ac:spMkLst>
            <pc:docMk/>
            <pc:sldMk cId="2469614305" sldId="287"/>
            <ac:spMk id="57" creationId="{B843E8B9-4E56-400E-A256-A745612EEB23}"/>
          </ac:spMkLst>
        </pc:spChg>
        <pc:spChg chg="mod">
          <ac:chgData name="megha" userId="45a3e980fd913c52" providerId="LiveId" clId="{A25AB87D-8276-4AFA-B619-3E9E5E74521E}" dt="2021-07-13T06:37:37.275" v="8345"/>
          <ac:spMkLst>
            <pc:docMk/>
            <pc:sldMk cId="2469614305" sldId="287"/>
            <ac:spMk id="59" creationId="{C9D17617-9E4F-4CDE-9FFF-295E435F545C}"/>
          </ac:spMkLst>
        </pc:spChg>
        <pc:spChg chg="mod">
          <ac:chgData name="megha" userId="45a3e980fd913c52" providerId="LiveId" clId="{A25AB87D-8276-4AFA-B619-3E9E5E74521E}" dt="2021-07-13T06:37:37.275" v="8345"/>
          <ac:spMkLst>
            <pc:docMk/>
            <pc:sldMk cId="2469614305" sldId="287"/>
            <ac:spMk id="60" creationId="{0DF2F8AD-E5A7-4673-892C-450890395E78}"/>
          </ac:spMkLst>
        </pc:spChg>
        <pc:spChg chg="del mod">
          <ac:chgData name="megha" userId="45a3e980fd913c52" providerId="LiveId" clId="{A25AB87D-8276-4AFA-B619-3E9E5E74521E}" dt="2021-07-13T06:38:33.831" v="8348" actId="21"/>
          <ac:spMkLst>
            <pc:docMk/>
            <pc:sldMk cId="2469614305" sldId="287"/>
            <ac:spMk id="63" creationId="{CFE66582-4BB0-4C1E-AB4F-EF8236DDFF9E}"/>
          </ac:spMkLst>
        </pc:spChg>
        <pc:spChg chg="del mod topLvl">
          <ac:chgData name="megha" userId="45a3e980fd913c52" providerId="LiveId" clId="{A25AB87D-8276-4AFA-B619-3E9E5E74521E}" dt="2021-07-13T07:44:06.244" v="8705" actId="21"/>
          <ac:spMkLst>
            <pc:docMk/>
            <pc:sldMk cId="2469614305" sldId="287"/>
            <ac:spMk id="64" creationId="{757EE976-1CD1-4402-A12A-712A96BF1C9C}"/>
          </ac:spMkLst>
        </pc:spChg>
        <pc:spChg chg="del mod topLvl">
          <ac:chgData name="megha" userId="45a3e980fd913c52" providerId="LiveId" clId="{A25AB87D-8276-4AFA-B619-3E9E5E74521E}" dt="2021-07-13T06:39:17.990" v="8351" actId="21"/>
          <ac:spMkLst>
            <pc:docMk/>
            <pc:sldMk cId="2469614305" sldId="287"/>
            <ac:spMk id="71" creationId="{8A766DE2-2A5A-4A92-87E4-05E25F89DE63}"/>
          </ac:spMkLst>
        </pc:spChg>
        <pc:spChg chg="del mod topLvl">
          <ac:chgData name="megha" userId="45a3e980fd913c52" providerId="LiveId" clId="{A25AB87D-8276-4AFA-B619-3E9E5E74521E}" dt="2021-07-13T06:39:11.938" v="8350" actId="21"/>
          <ac:spMkLst>
            <pc:docMk/>
            <pc:sldMk cId="2469614305" sldId="287"/>
            <ac:spMk id="72" creationId="{0FC8BC14-A88B-4AD7-AE9A-63196D6EF724}"/>
          </ac:spMkLst>
        </pc:spChg>
        <pc:spChg chg="add del mod topLvl">
          <ac:chgData name="megha" userId="45a3e980fd913c52" providerId="LiveId" clId="{A25AB87D-8276-4AFA-B619-3E9E5E74521E}" dt="2021-07-13T06:41:08.381" v="8366" actId="21"/>
          <ac:spMkLst>
            <pc:docMk/>
            <pc:sldMk cId="2469614305" sldId="287"/>
            <ac:spMk id="74" creationId="{BE7680EA-B8A0-4F25-A9E6-B1CCD627032E}"/>
          </ac:spMkLst>
        </pc:spChg>
        <pc:spChg chg="del mod">
          <ac:chgData name="megha" userId="45a3e980fd913c52" providerId="LiveId" clId="{A25AB87D-8276-4AFA-B619-3E9E5E74521E}" dt="2021-07-13T06:39:02.264" v="8349" actId="21"/>
          <ac:spMkLst>
            <pc:docMk/>
            <pc:sldMk cId="2469614305" sldId="287"/>
            <ac:spMk id="75" creationId="{660125C2-86DA-4822-8DD5-9C7856A33467}"/>
          </ac:spMkLst>
        </pc:spChg>
        <pc:spChg chg="add del mod">
          <ac:chgData name="megha" userId="45a3e980fd913c52" providerId="LiveId" clId="{A25AB87D-8276-4AFA-B619-3E9E5E74521E}" dt="2021-07-13T06:41:13.988" v="8367" actId="21"/>
          <ac:spMkLst>
            <pc:docMk/>
            <pc:sldMk cId="2469614305" sldId="287"/>
            <ac:spMk id="78" creationId="{BFF1F79B-FEBC-46B5-AE27-42C38432FEC8}"/>
          </ac:spMkLst>
        </pc:spChg>
        <pc:spChg chg="add del mod topLvl">
          <ac:chgData name="megha" userId="45a3e980fd913c52" providerId="LiveId" clId="{A25AB87D-8276-4AFA-B619-3E9E5E74521E}" dt="2021-07-13T06:41:20.555" v="8368" actId="21"/>
          <ac:spMkLst>
            <pc:docMk/>
            <pc:sldMk cId="2469614305" sldId="287"/>
            <ac:spMk id="79" creationId="{D98A200F-98C4-49D8-8935-79230C58F2C4}"/>
          </ac:spMkLst>
        </pc:spChg>
        <pc:spChg chg="add del mod">
          <ac:chgData name="megha" userId="45a3e980fd913c52" providerId="LiveId" clId="{A25AB87D-8276-4AFA-B619-3E9E5E74521E}" dt="2021-07-13T07:43:59.432" v="8704" actId="21"/>
          <ac:spMkLst>
            <pc:docMk/>
            <pc:sldMk cId="2469614305" sldId="287"/>
            <ac:spMk id="85" creationId="{797DF37E-C9B6-4131-80ED-1B04B842143C}"/>
          </ac:spMkLst>
        </pc:spChg>
        <pc:spChg chg="mod">
          <ac:chgData name="megha" userId="45a3e980fd913c52" providerId="LiveId" clId="{A25AB87D-8276-4AFA-B619-3E9E5E74521E}" dt="2021-07-13T07:44:57.826" v="8714" actId="1076"/>
          <ac:spMkLst>
            <pc:docMk/>
            <pc:sldMk cId="2469614305" sldId="287"/>
            <ac:spMk id="87" creationId="{CE7A20A2-6759-440F-BFF0-93B64778A45A}"/>
          </ac:spMkLst>
        </pc:spChg>
        <pc:spChg chg="mod">
          <ac:chgData name="megha" userId="45a3e980fd913c52" providerId="LiveId" clId="{A25AB87D-8276-4AFA-B619-3E9E5E74521E}" dt="2021-07-13T07:45:00.021" v="8715" actId="1076"/>
          <ac:spMkLst>
            <pc:docMk/>
            <pc:sldMk cId="2469614305" sldId="287"/>
            <ac:spMk id="88" creationId="{E1D37D8E-635C-46C3-92C7-E2C3AD74EF54}"/>
          </ac:spMkLst>
        </pc:spChg>
        <pc:grpChg chg="mod">
          <ac:chgData name="megha" userId="45a3e980fd913c52" providerId="LiveId" clId="{A25AB87D-8276-4AFA-B619-3E9E5E74521E}" dt="2021-07-13T07:44:27.107" v="8709" actId="1076"/>
          <ac:grpSpMkLst>
            <pc:docMk/>
            <pc:sldMk cId="2469614305" sldId="287"/>
            <ac:grpSpMk id="13" creationId="{5173A76B-E508-4F80-AD73-7A09A0E0D5F1}"/>
          </ac:grpSpMkLst>
        </pc:grpChg>
        <pc:grpChg chg="add del mod">
          <ac:chgData name="megha" userId="45a3e980fd913c52" providerId="LiveId" clId="{A25AB87D-8276-4AFA-B619-3E9E5E74521E}" dt="2021-07-13T04:20:12.012" v="8324" actId="21"/>
          <ac:grpSpMkLst>
            <pc:docMk/>
            <pc:sldMk cId="2469614305" sldId="287"/>
            <ac:grpSpMk id="44" creationId="{07648B7F-6060-49CE-8182-09319925A87E}"/>
          </ac:grpSpMkLst>
        </pc:grpChg>
        <pc:grpChg chg="add mod">
          <ac:chgData name="megha" userId="45a3e980fd913c52" providerId="LiveId" clId="{A25AB87D-8276-4AFA-B619-3E9E5E74521E}" dt="2021-07-13T06:37:37.275" v="8345"/>
          <ac:grpSpMkLst>
            <pc:docMk/>
            <pc:sldMk cId="2469614305" sldId="287"/>
            <ac:grpSpMk id="55" creationId="{730FBF74-E5C6-4C0D-8A6D-BE9C2F391F05}"/>
          </ac:grpSpMkLst>
        </pc:grpChg>
        <pc:grpChg chg="add mod">
          <ac:chgData name="megha" userId="45a3e980fd913c52" providerId="LiveId" clId="{A25AB87D-8276-4AFA-B619-3E9E5E74521E}" dt="2021-07-13T06:37:37.275" v="8345"/>
          <ac:grpSpMkLst>
            <pc:docMk/>
            <pc:sldMk cId="2469614305" sldId="287"/>
            <ac:grpSpMk id="58" creationId="{C2643720-BD7B-4685-9763-B0CB4412CEAF}"/>
          </ac:grpSpMkLst>
        </pc:grpChg>
        <pc:grpChg chg="add del mod">
          <ac:chgData name="megha" userId="45a3e980fd913c52" providerId="LiveId" clId="{A25AB87D-8276-4AFA-B619-3E9E5E74521E}" dt="2021-07-13T06:41:36.809" v="8370" actId="21"/>
          <ac:grpSpMkLst>
            <pc:docMk/>
            <pc:sldMk cId="2469614305" sldId="287"/>
            <ac:grpSpMk id="62" creationId="{880B5C20-F4AD-46D5-BBA7-F60F30C1DBDC}"/>
          </ac:grpSpMkLst>
        </pc:grpChg>
        <pc:grpChg chg="add del mod">
          <ac:chgData name="megha" userId="45a3e980fd913c52" providerId="LiveId" clId="{A25AB87D-8276-4AFA-B619-3E9E5E74521E}" dt="2021-07-13T06:39:11.938" v="8350" actId="21"/>
          <ac:grpSpMkLst>
            <pc:docMk/>
            <pc:sldMk cId="2469614305" sldId="287"/>
            <ac:grpSpMk id="70" creationId="{8930B7BF-1076-41C7-A8C6-BFA1E2563AE6}"/>
          </ac:grpSpMkLst>
        </pc:grpChg>
        <pc:grpChg chg="add del mod">
          <ac:chgData name="megha" userId="45a3e980fd913c52" providerId="LiveId" clId="{A25AB87D-8276-4AFA-B619-3E9E5E74521E}" dt="2021-07-13T06:41:08.381" v="8366" actId="21"/>
          <ac:grpSpMkLst>
            <pc:docMk/>
            <pc:sldMk cId="2469614305" sldId="287"/>
            <ac:grpSpMk id="73" creationId="{244785E1-385D-4BDF-808E-2D8C0A20A463}"/>
          </ac:grpSpMkLst>
        </pc:grpChg>
        <pc:grpChg chg="add del mod">
          <ac:chgData name="megha" userId="45a3e980fd913c52" providerId="LiveId" clId="{A25AB87D-8276-4AFA-B619-3E9E5E74521E}" dt="2021-07-13T06:41:20.555" v="8368" actId="21"/>
          <ac:grpSpMkLst>
            <pc:docMk/>
            <pc:sldMk cId="2469614305" sldId="287"/>
            <ac:grpSpMk id="77" creationId="{95A26536-109A-421C-A1AD-6AFC54329331}"/>
          </ac:grpSpMkLst>
        </pc:grpChg>
        <pc:grpChg chg="add mod">
          <ac:chgData name="megha" userId="45a3e980fd913c52" providerId="LiveId" clId="{A25AB87D-8276-4AFA-B619-3E9E5E74521E}" dt="2021-07-13T07:43:54.606" v="8703" actId="14100"/>
          <ac:grpSpMkLst>
            <pc:docMk/>
            <pc:sldMk cId="2469614305" sldId="287"/>
            <ac:grpSpMk id="86" creationId="{969BE0E6-167A-48AB-AC3C-F706A966F36B}"/>
          </ac:grpSpMkLst>
        </pc:grpChg>
        <pc:picChg chg="mod">
          <ac:chgData name="megha" userId="45a3e980fd913c52" providerId="LiveId" clId="{A25AB87D-8276-4AFA-B619-3E9E5E74521E}" dt="2021-07-13T02:33:03.833" v="8311"/>
          <ac:picMkLst>
            <pc:docMk/>
            <pc:sldMk cId="2469614305" sldId="287"/>
            <ac:picMk id="47" creationId="{DAB83B22-4292-4A18-BDF4-712449268481}"/>
          </ac:picMkLst>
        </pc:picChg>
        <pc:picChg chg="mod">
          <ac:chgData name="megha" userId="45a3e980fd913c52" providerId="LiveId" clId="{A25AB87D-8276-4AFA-B619-3E9E5E74521E}" dt="2021-07-13T02:33:03.833" v="8311"/>
          <ac:picMkLst>
            <pc:docMk/>
            <pc:sldMk cId="2469614305" sldId="287"/>
            <ac:picMk id="48" creationId="{F37A548A-EED8-4D61-A20E-1FDE0F801404}"/>
          </ac:picMkLst>
        </pc:picChg>
        <pc:picChg chg="mod">
          <ac:chgData name="megha" userId="45a3e980fd913c52" providerId="LiveId" clId="{A25AB87D-8276-4AFA-B619-3E9E5E74521E}" dt="2021-07-13T02:33:03.833" v="8311"/>
          <ac:picMkLst>
            <pc:docMk/>
            <pc:sldMk cId="2469614305" sldId="287"/>
            <ac:picMk id="51" creationId="{B053F801-F466-48E1-9DA2-A06249AD62F6}"/>
          </ac:picMkLst>
        </pc:picChg>
        <pc:picChg chg="mod">
          <ac:chgData name="megha" userId="45a3e980fd913c52" providerId="LiveId" clId="{A25AB87D-8276-4AFA-B619-3E9E5E74521E}" dt="2021-07-13T02:33:03.833" v="8311"/>
          <ac:picMkLst>
            <pc:docMk/>
            <pc:sldMk cId="2469614305" sldId="287"/>
            <ac:picMk id="54" creationId="{8BF017B6-5521-4E0F-8E8D-73AB86C8C260}"/>
          </ac:picMkLst>
        </pc:picChg>
        <pc:picChg chg="mod">
          <ac:chgData name="megha" userId="45a3e980fd913c52" providerId="LiveId" clId="{A25AB87D-8276-4AFA-B619-3E9E5E74521E}" dt="2021-07-13T06:37:37.275" v="8345"/>
          <ac:picMkLst>
            <pc:docMk/>
            <pc:sldMk cId="2469614305" sldId="287"/>
            <ac:picMk id="61" creationId="{32BC4D42-56FA-4537-A101-73F1A003F6E9}"/>
          </ac:picMkLst>
        </pc:picChg>
        <pc:picChg chg="del mod topLvl">
          <ac:chgData name="megha" userId="45a3e980fd913c52" providerId="LiveId" clId="{A25AB87D-8276-4AFA-B619-3E9E5E74521E}" dt="2021-07-13T06:41:36.809" v="8370" actId="21"/>
          <ac:picMkLst>
            <pc:docMk/>
            <pc:sldMk cId="2469614305" sldId="287"/>
            <ac:picMk id="65" creationId="{A125E359-1A1A-40BE-A365-47AB6AA368CC}"/>
          </ac:picMkLst>
        </pc:picChg>
        <pc:picChg chg="add del mod">
          <ac:chgData name="megha" userId="45a3e980fd913c52" providerId="LiveId" clId="{A25AB87D-8276-4AFA-B619-3E9E5E74521E}" dt="2021-07-13T06:37:58.827" v="8347" actId="21"/>
          <ac:picMkLst>
            <pc:docMk/>
            <pc:sldMk cId="2469614305" sldId="287"/>
            <ac:picMk id="66" creationId="{B731A934-0851-490D-978A-4AB1C0C70815}"/>
          </ac:picMkLst>
        </pc:picChg>
        <pc:picChg chg="add del mod">
          <ac:chgData name="megha" userId="45a3e980fd913c52" providerId="LiveId" clId="{A25AB87D-8276-4AFA-B619-3E9E5E74521E}" dt="2021-07-13T09:44:48.724" v="8960" actId="21"/>
          <ac:picMkLst>
            <pc:docMk/>
            <pc:sldMk cId="2469614305" sldId="287"/>
            <ac:picMk id="67" creationId="{745B9A99-6850-49BA-9B9B-CF5B26BA3A6D}"/>
          </ac:picMkLst>
        </pc:picChg>
        <pc:picChg chg="add del mod">
          <ac:chgData name="megha" userId="45a3e980fd913c52" providerId="LiveId" clId="{A25AB87D-8276-4AFA-B619-3E9E5E74521E}" dt="2021-07-13T09:44:43.537" v="8959" actId="21"/>
          <ac:picMkLst>
            <pc:docMk/>
            <pc:sldMk cId="2469614305" sldId="287"/>
            <ac:picMk id="68" creationId="{6E5785C1-ED0B-46B5-857B-674EC52250F0}"/>
          </ac:picMkLst>
        </pc:picChg>
        <pc:picChg chg="add del mod">
          <ac:chgData name="megha" userId="45a3e980fd913c52" providerId="LiveId" clId="{A25AB87D-8276-4AFA-B619-3E9E5E74521E}" dt="2021-07-13T06:41:23.977" v="8369" actId="21"/>
          <ac:picMkLst>
            <pc:docMk/>
            <pc:sldMk cId="2469614305" sldId="287"/>
            <ac:picMk id="69" creationId="{40903023-1730-46C5-A7B8-48D84CEE1AF3}"/>
          </ac:picMkLst>
        </pc:picChg>
        <pc:picChg chg="mod topLvl">
          <ac:chgData name="megha" userId="45a3e980fd913c52" providerId="LiveId" clId="{A25AB87D-8276-4AFA-B619-3E9E5E74521E}" dt="2021-07-13T06:41:08.381" v="8366" actId="21"/>
          <ac:picMkLst>
            <pc:docMk/>
            <pc:sldMk cId="2469614305" sldId="287"/>
            <ac:picMk id="76" creationId="{326450B4-DD63-49B0-B2B4-E5A7391075E2}"/>
          </ac:picMkLst>
        </pc:picChg>
        <pc:picChg chg="mod topLvl">
          <ac:chgData name="megha" userId="45a3e980fd913c52" providerId="LiveId" clId="{A25AB87D-8276-4AFA-B619-3E9E5E74521E}" dt="2021-07-13T06:41:20.555" v="8368" actId="21"/>
          <ac:picMkLst>
            <pc:docMk/>
            <pc:sldMk cId="2469614305" sldId="287"/>
            <ac:picMk id="80" creationId="{13E38C19-2FF0-4781-B1EE-AC63B2FB06B9}"/>
          </ac:picMkLst>
        </pc:picChg>
        <pc:picChg chg="add mod">
          <ac:chgData name="megha" userId="45a3e980fd913c52" providerId="LiveId" clId="{A25AB87D-8276-4AFA-B619-3E9E5E74521E}" dt="2021-07-13T06:37:47.983" v="8346" actId="571"/>
          <ac:picMkLst>
            <pc:docMk/>
            <pc:sldMk cId="2469614305" sldId="287"/>
            <ac:picMk id="81" creationId="{93217EA4-59D1-4300-A6A6-8FFAB3E933A7}"/>
          </ac:picMkLst>
        </pc:picChg>
        <pc:picChg chg="add mod">
          <ac:chgData name="megha" userId="45a3e980fd913c52" providerId="LiveId" clId="{A25AB87D-8276-4AFA-B619-3E9E5E74521E}" dt="2021-07-13T09:44:55.781" v="8961" actId="1076"/>
          <ac:picMkLst>
            <pc:docMk/>
            <pc:sldMk cId="2469614305" sldId="287"/>
            <ac:picMk id="82" creationId="{608EE68B-AD4A-4CE0-BC0A-CAE7AF9C13B3}"/>
          </ac:picMkLst>
        </pc:picChg>
        <pc:picChg chg="add mod">
          <ac:chgData name="megha" userId="45a3e980fd913c52" providerId="LiveId" clId="{A25AB87D-8276-4AFA-B619-3E9E5E74521E}" dt="2021-07-13T09:45:02.317" v="8962" actId="1076"/>
          <ac:picMkLst>
            <pc:docMk/>
            <pc:sldMk cId="2469614305" sldId="287"/>
            <ac:picMk id="83" creationId="{1316002E-3420-41AC-9210-059BAE4C0844}"/>
          </ac:picMkLst>
        </pc:picChg>
        <pc:picChg chg="add mod">
          <ac:chgData name="megha" userId="45a3e980fd913c52" providerId="LiveId" clId="{A25AB87D-8276-4AFA-B619-3E9E5E74521E}" dt="2021-07-13T06:37:47.983" v="8346" actId="571"/>
          <ac:picMkLst>
            <pc:docMk/>
            <pc:sldMk cId="2469614305" sldId="287"/>
            <ac:picMk id="84" creationId="{B2DC5D0B-15FC-45FA-910E-02B25574F0A3}"/>
          </ac:picMkLst>
        </pc:picChg>
        <pc:picChg chg="mod">
          <ac:chgData name="megha" userId="45a3e980fd913c52" providerId="LiveId" clId="{A25AB87D-8276-4AFA-B619-3E9E5E74521E}" dt="2021-07-13T07:43:08.516" v="8698"/>
          <ac:picMkLst>
            <pc:docMk/>
            <pc:sldMk cId="2469614305" sldId="287"/>
            <ac:picMk id="89" creationId="{959B89FE-BE55-49B1-965E-4DC7D2BBFCCD}"/>
          </ac:picMkLst>
        </pc:picChg>
      </pc:sldChg>
      <pc:sldChg chg="addSp delSp modSp add del mod">
        <pc:chgData name="megha" userId="45a3e980fd913c52" providerId="LiveId" clId="{A25AB87D-8276-4AFA-B619-3E9E5E74521E}" dt="2021-07-13T02:15:02.720" v="8272" actId="2696"/>
        <pc:sldMkLst>
          <pc:docMk/>
          <pc:sldMk cId="3359537521" sldId="287"/>
        </pc:sldMkLst>
        <pc:spChg chg="mod">
          <ac:chgData name="megha" userId="45a3e980fd913c52" providerId="LiveId" clId="{A25AB87D-8276-4AFA-B619-3E9E5E74521E}" dt="2021-07-13T02:07:46.137" v="8219" actId="164"/>
          <ac:spMkLst>
            <pc:docMk/>
            <pc:sldMk cId="3359537521" sldId="287"/>
            <ac:spMk id="2" creationId="{A5FFDF5D-4F68-44CA-9F8E-77C991840906}"/>
          </ac:spMkLst>
        </pc:spChg>
        <pc:spChg chg="mod">
          <ac:chgData name="megha" userId="45a3e980fd913c52" providerId="LiveId" clId="{A25AB87D-8276-4AFA-B619-3E9E5E74521E}" dt="2021-07-13T02:07:46.137" v="8219" actId="164"/>
          <ac:spMkLst>
            <pc:docMk/>
            <pc:sldMk cId="3359537521" sldId="287"/>
            <ac:spMk id="3" creationId="{65CB5694-152B-40AD-8E64-8EC49E1D058F}"/>
          </ac:spMkLst>
        </pc:spChg>
        <pc:spChg chg="mod">
          <ac:chgData name="megha" userId="45a3e980fd913c52" providerId="LiveId" clId="{A25AB87D-8276-4AFA-B619-3E9E5E74521E}" dt="2021-07-13T02:07:46.137" v="8219" actId="164"/>
          <ac:spMkLst>
            <pc:docMk/>
            <pc:sldMk cId="3359537521" sldId="287"/>
            <ac:spMk id="6" creationId="{94DFB3EE-ED1B-44B5-BCB3-F2FA5EAFBB32}"/>
          </ac:spMkLst>
        </pc:spChg>
        <pc:grpChg chg="add del mod">
          <ac:chgData name="megha" userId="45a3e980fd913c52" providerId="LiveId" clId="{A25AB87D-8276-4AFA-B619-3E9E5E74521E}" dt="2021-07-13T02:10:28.668" v="8251" actId="21"/>
          <ac:grpSpMkLst>
            <pc:docMk/>
            <pc:sldMk cId="3359537521" sldId="287"/>
            <ac:grpSpMk id="4" creationId="{1F93112E-94AF-476F-BB7F-19DF0828203C}"/>
          </ac:grpSpMkLst>
        </pc:grpChg>
        <pc:picChg chg="mod">
          <ac:chgData name="megha" userId="45a3e980fd913c52" providerId="LiveId" clId="{A25AB87D-8276-4AFA-B619-3E9E5E74521E}" dt="2021-07-13T02:07:46.137" v="8219" actId="164"/>
          <ac:picMkLst>
            <pc:docMk/>
            <pc:sldMk cId="3359537521" sldId="287"/>
            <ac:picMk id="5" creationId="{E2C0FF52-F40E-4334-87CF-451C264F0DC7}"/>
          </ac:picMkLst>
        </pc:picChg>
      </pc:sldChg>
      <pc:sldChg chg="addSp delSp modSp add del mod">
        <pc:chgData name="megha" userId="45a3e980fd913c52" providerId="LiveId" clId="{A25AB87D-8276-4AFA-B619-3E9E5E74521E}" dt="2021-07-13T02:15:06.662" v="8273" actId="2696"/>
        <pc:sldMkLst>
          <pc:docMk/>
          <pc:sldMk cId="180626543" sldId="288"/>
        </pc:sldMkLst>
        <pc:spChg chg="mod">
          <ac:chgData name="megha" userId="45a3e980fd913c52" providerId="LiveId" clId="{A25AB87D-8276-4AFA-B619-3E9E5E74521E}" dt="2021-07-13T02:08:01.041" v="8221" actId="164"/>
          <ac:spMkLst>
            <pc:docMk/>
            <pc:sldMk cId="180626543" sldId="288"/>
            <ac:spMk id="2" creationId="{A5FFDF5D-4F68-44CA-9F8E-77C991840906}"/>
          </ac:spMkLst>
        </pc:spChg>
        <pc:spChg chg="mod">
          <ac:chgData name="megha" userId="45a3e980fd913c52" providerId="LiveId" clId="{A25AB87D-8276-4AFA-B619-3E9E5E74521E}" dt="2021-07-13T02:08:01.041" v="8221" actId="164"/>
          <ac:spMkLst>
            <pc:docMk/>
            <pc:sldMk cId="180626543" sldId="288"/>
            <ac:spMk id="3" creationId="{65CB5694-152B-40AD-8E64-8EC49E1D058F}"/>
          </ac:spMkLst>
        </pc:spChg>
        <pc:spChg chg="mod">
          <ac:chgData name="megha" userId="45a3e980fd913c52" providerId="LiveId" clId="{A25AB87D-8276-4AFA-B619-3E9E5E74521E}" dt="2021-07-13T02:08:01.041" v="8221" actId="164"/>
          <ac:spMkLst>
            <pc:docMk/>
            <pc:sldMk cId="180626543" sldId="288"/>
            <ac:spMk id="6" creationId="{94DFB3EE-ED1B-44B5-BCB3-F2FA5EAFBB32}"/>
          </ac:spMkLst>
        </pc:spChg>
        <pc:grpChg chg="add del mod">
          <ac:chgData name="megha" userId="45a3e980fd913c52" providerId="LiveId" clId="{A25AB87D-8276-4AFA-B619-3E9E5E74521E}" dt="2021-07-13T02:10:54.820" v="8254" actId="21"/>
          <ac:grpSpMkLst>
            <pc:docMk/>
            <pc:sldMk cId="180626543" sldId="288"/>
            <ac:grpSpMk id="4" creationId="{AA2B9DBC-0022-4BAA-8D19-180178CB4332}"/>
          </ac:grpSpMkLst>
        </pc:grpChg>
        <pc:picChg chg="mod">
          <ac:chgData name="megha" userId="45a3e980fd913c52" providerId="LiveId" clId="{A25AB87D-8276-4AFA-B619-3E9E5E74521E}" dt="2021-07-13T02:08:01.041" v="8221" actId="164"/>
          <ac:picMkLst>
            <pc:docMk/>
            <pc:sldMk cId="180626543" sldId="288"/>
            <ac:picMk id="5" creationId="{E2C0FF52-F40E-4334-87CF-451C264F0DC7}"/>
          </ac:picMkLst>
        </pc:picChg>
      </pc:sldChg>
      <pc:sldChg chg="addSp delSp modSp add del mod ord">
        <pc:chgData name="megha" userId="45a3e980fd913c52" providerId="LiveId" clId="{A25AB87D-8276-4AFA-B619-3E9E5E74521E}" dt="2021-07-13T01:58:26.563" v="8024" actId="2696"/>
        <pc:sldMkLst>
          <pc:docMk/>
          <pc:sldMk cId="750137748" sldId="288"/>
        </pc:sldMkLst>
        <pc:spChg chg="mod">
          <ac:chgData name="megha" userId="45a3e980fd913c52" providerId="LiveId" clId="{A25AB87D-8276-4AFA-B619-3E9E5E74521E}" dt="2021-07-13T01:42:52.917" v="7922" actId="164"/>
          <ac:spMkLst>
            <pc:docMk/>
            <pc:sldMk cId="750137748" sldId="288"/>
            <ac:spMk id="2" creationId="{CC2F6AAD-CE6A-46B4-8572-B58B58673DF7}"/>
          </ac:spMkLst>
        </pc:spChg>
        <pc:spChg chg="mod">
          <ac:chgData name="megha" userId="45a3e980fd913c52" providerId="LiveId" clId="{A25AB87D-8276-4AFA-B619-3E9E5E74521E}" dt="2021-07-13T01:38:59.211" v="7911" actId="207"/>
          <ac:spMkLst>
            <pc:docMk/>
            <pc:sldMk cId="750137748" sldId="288"/>
            <ac:spMk id="3" creationId="{B938F60D-BFCC-4FC9-822D-468ACAC7E575}"/>
          </ac:spMkLst>
        </pc:spChg>
        <pc:spChg chg="mod">
          <ac:chgData name="megha" userId="45a3e980fd913c52" providerId="LiveId" clId="{A25AB87D-8276-4AFA-B619-3E9E5E74521E}" dt="2021-07-13T01:38:59.211" v="7911" actId="207"/>
          <ac:spMkLst>
            <pc:docMk/>
            <pc:sldMk cId="750137748" sldId="288"/>
            <ac:spMk id="4" creationId="{0FA15B1C-5F81-43E9-B897-7E3CF2984D8D}"/>
          </ac:spMkLst>
        </pc:spChg>
        <pc:grpChg chg="mod">
          <ac:chgData name="megha" userId="45a3e980fd913c52" providerId="LiveId" clId="{A25AB87D-8276-4AFA-B619-3E9E5E74521E}" dt="2021-07-13T01:42:52.917" v="7922" actId="164"/>
          <ac:grpSpMkLst>
            <pc:docMk/>
            <pc:sldMk cId="750137748" sldId="288"/>
            <ac:grpSpMk id="6" creationId="{085CAAB3-32F1-4686-8D44-6A56048D95E5}"/>
          </ac:grpSpMkLst>
        </pc:grpChg>
        <pc:grpChg chg="add del mod">
          <ac:chgData name="megha" userId="45a3e980fd913c52" providerId="LiveId" clId="{A25AB87D-8276-4AFA-B619-3E9E5E74521E}" dt="2021-07-13T01:55:03.549" v="8013" actId="21"/>
          <ac:grpSpMkLst>
            <pc:docMk/>
            <pc:sldMk cId="750137748" sldId="288"/>
            <ac:grpSpMk id="7" creationId="{C12F2568-4D6C-4524-BF48-A934C89F19A3}"/>
          </ac:grpSpMkLst>
        </pc:grpChg>
        <pc:picChg chg="mod">
          <ac:chgData name="megha" userId="45a3e980fd913c52" providerId="LiveId" clId="{A25AB87D-8276-4AFA-B619-3E9E5E74521E}" dt="2021-07-13T01:38:59.211" v="7911" actId="207"/>
          <ac:picMkLst>
            <pc:docMk/>
            <pc:sldMk cId="750137748" sldId="288"/>
            <ac:picMk id="5" creationId="{409B5699-E88A-442F-B39F-F55CDCF52867}"/>
          </ac:picMkLst>
        </pc:picChg>
      </pc:sldChg>
      <pc:sldChg chg="addSp delSp modSp add mod modAnim modNotesTx">
        <pc:chgData name="megha" userId="45a3e980fd913c52" providerId="LiveId" clId="{A25AB87D-8276-4AFA-B619-3E9E5E74521E}" dt="2021-07-13T11:07:25.578" v="10325" actId="20577"/>
        <pc:sldMkLst>
          <pc:docMk/>
          <pc:sldMk cId="3373671062" sldId="288"/>
        </pc:sldMkLst>
        <pc:spChg chg="mod">
          <ac:chgData name="megha" userId="45a3e980fd913c52" providerId="LiveId" clId="{A25AB87D-8276-4AFA-B619-3E9E5E74521E}" dt="2021-07-13T02:35:36.058" v="8316" actId="1076"/>
          <ac:spMkLst>
            <pc:docMk/>
            <pc:sldMk cId="3373671062" sldId="288"/>
            <ac:spMk id="19" creationId="{5F31A73D-0F60-4AEF-A92C-F736AA10F9D0}"/>
          </ac:spMkLst>
        </pc:spChg>
        <pc:spChg chg="mod">
          <ac:chgData name="megha" userId="45a3e980fd913c52" providerId="LiveId" clId="{A25AB87D-8276-4AFA-B619-3E9E5E74521E}" dt="2021-07-13T02:34:50.117" v="8314"/>
          <ac:spMkLst>
            <pc:docMk/>
            <pc:sldMk cId="3373671062" sldId="288"/>
            <ac:spMk id="45" creationId="{5F41D017-1D91-4A1C-8BE1-0971AA3E743E}"/>
          </ac:spMkLst>
        </pc:spChg>
        <pc:spChg chg="mod">
          <ac:chgData name="megha" userId="45a3e980fd913c52" providerId="LiveId" clId="{A25AB87D-8276-4AFA-B619-3E9E5E74521E}" dt="2021-07-13T02:34:50.117" v="8314"/>
          <ac:spMkLst>
            <pc:docMk/>
            <pc:sldMk cId="3373671062" sldId="288"/>
            <ac:spMk id="46" creationId="{255E93A4-1F3C-469A-A5C6-73E3CB7D6040}"/>
          </ac:spMkLst>
        </pc:spChg>
        <pc:spChg chg="mod">
          <ac:chgData name="megha" userId="45a3e980fd913c52" providerId="LiveId" clId="{A25AB87D-8276-4AFA-B619-3E9E5E74521E}" dt="2021-07-13T02:34:50.117" v="8314"/>
          <ac:spMkLst>
            <pc:docMk/>
            <pc:sldMk cId="3373671062" sldId="288"/>
            <ac:spMk id="47" creationId="{51874604-9C83-4E37-A544-82DC33C2AF97}"/>
          </ac:spMkLst>
        </pc:spChg>
        <pc:spChg chg="mod">
          <ac:chgData name="megha" userId="45a3e980fd913c52" providerId="LiveId" clId="{A25AB87D-8276-4AFA-B619-3E9E5E74521E}" dt="2021-07-13T02:34:50.117" v="8314"/>
          <ac:spMkLst>
            <pc:docMk/>
            <pc:sldMk cId="3373671062" sldId="288"/>
            <ac:spMk id="48" creationId="{94F4C605-EF9D-4054-BF7A-556B34129C3D}"/>
          </ac:spMkLst>
        </pc:spChg>
        <pc:spChg chg="mod">
          <ac:chgData name="megha" userId="45a3e980fd913c52" providerId="LiveId" clId="{A25AB87D-8276-4AFA-B619-3E9E5E74521E}" dt="2021-07-13T02:34:50.117" v="8314"/>
          <ac:spMkLst>
            <pc:docMk/>
            <pc:sldMk cId="3373671062" sldId="288"/>
            <ac:spMk id="49" creationId="{D65DCF06-D234-4D0C-B750-3A2AE5E4F54A}"/>
          </ac:spMkLst>
        </pc:spChg>
        <pc:spChg chg="mod">
          <ac:chgData name="megha" userId="45a3e980fd913c52" providerId="LiveId" clId="{A25AB87D-8276-4AFA-B619-3E9E5E74521E}" dt="2021-07-13T02:34:50.117" v="8314"/>
          <ac:spMkLst>
            <pc:docMk/>
            <pc:sldMk cId="3373671062" sldId="288"/>
            <ac:spMk id="50" creationId="{59D8518C-A4F6-4C24-BADA-5CCDFD0C1384}"/>
          </ac:spMkLst>
        </pc:spChg>
        <pc:spChg chg="mod">
          <ac:chgData name="megha" userId="45a3e980fd913c52" providerId="LiveId" clId="{A25AB87D-8276-4AFA-B619-3E9E5E74521E}" dt="2021-07-13T02:34:50.117" v="8314"/>
          <ac:spMkLst>
            <pc:docMk/>
            <pc:sldMk cId="3373671062" sldId="288"/>
            <ac:spMk id="52" creationId="{27D2B53A-AAAE-4527-8F91-130A2EBCC195}"/>
          </ac:spMkLst>
        </pc:spChg>
        <pc:spChg chg="mod">
          <ac:chgData name="megha" userId="45a3e980fd913c52" providerId="LiveId" clId="{A25AB87D-8276-4AFA-B619-3E9E5E74521E}" dt="2021-07-13T02:34:50.117" v="8314"/>
          <ac:spMkLst>
            <pc:docMk/>
            <pc:sldMk cId="3373671062" sldId="288"/>
            <ac:spMk id="53" creationId="{19F09B11-3063-4EF0-8584-8AA39A516EEF}"/>
          </ac:spMkLst>
        </pc:spChg>
        <pc:spChg chg="mod">
          <ac:chgData name="megha" userId="45a3e980fd913c52" providerId="LiveId" clId="{A25AB87D-8276-4AFA-B619-3E9E5E74521E}" dt="2021-07-13T02:34:50.117" v="8314"/>
          <ac:spMkLst>
            <pc:docMk/>
            <pc:sldMk cId="3373671062" sldId="288"/>
            <ac:spMk id="54" creationId="{0C0831FD-4FE1-4129-9166-E3D0FECD021A}"/>
          </ac:spMkLst>
        </pc:spChg>
        <pc:spChg chg="mod">
          <ac:chgData name="megha" userId="45a3e980fd913c52" providerId="LiveId" clId="{A25AB87D-8276-4AFA-B619-3E9E5E74521E}" dt="2021-07-13T02:34:50.117" v="8314"/>
          <ac:spMkLst>
            <pc:docMk/>
            <pc:sldMk cId="3373671062" sldId="288"/>
            <ac:spMk id="55" creationId="{936C47C4-294A-40D7-A194-EC3C3A63DCFA}"/>
          </ac:spMkLst>
        </pc:spChg>
        <pc:spChg chg="mod">
          <ac:chgData name="megha" userId="45a3e980fd913c52" providerId="LiveId" clId="{A25AB87D-8276-4AFA-B619-3E9E5E74521E}" dt="2021-07-13T06:43:32.974" v="8374"/>
          <ac:spMkLst>
            <pc:docMk/>
            <pc:sldMk cId="3373671062" sldId="288"/>
            <ac:spMk id="62" creationId="{B686E5BC-D70E-4C18-9749-3CF95F5E5BEF}"/>
          </ac:spMkLst>
        </pc:spChg>
        <pc:spChg chg="mod">
          <ac:chgData name="megha" userId="45a3e980fd913c52" providerId="LiveId" clId="{A25AB87D-8276-4AFA-B619-3E9E5E74521E}" dt="2021-07-13T06:43:32.974" v="8374"/>
          <ac:spMkLst>
            <pc:docMk/>
            <pc:sldMk cId="3373671062" sldId="288"/>
            <ac:spMk id="63" creationId="{619195F7-4224-42EB-92B2-30F00994897E}"/>
          </ac:spMkLst>
        </pc:spChg>
        <pc:spChg chg="mod">
          <ac:chgData name="megha" userId="45a3e980fd913c52" providerId="LiveId" clId="{A25AB87D-8276-4AFA-B619-3E9E5E74521E}" dt="2021-07-13T06:43:32.974" v="8374"/>
          <ac:spMkLst>
            <pc:docMk/>
            <pc:sldMk cId="3373671062" sldId="288"/>
            <ac:spMk id="65" creationId="{79873629-C5AF-425A-AF10-B619C3F684C1}"/>
          </ac:spMkLst>
        </pc:spChg>
        <pc:spChg chg="mod">
          <ac:chgData name="megha" userId="45a3e980fd913c52" providerId="LiveId" clId="{A25AB87D-8276-4AFA-B619-3E9E5E74521E}" dt="2021-07-13T06:43:32.974" v="8374"/>
          <ac:spMkLst>
            <pc:docMk/>
            <pc:sldMk cId="3373671062" sldId="288"/>
            <ac:spMk id="66" creationId="{6C225C9A-01A9-457D-87F8-4DB2A7AB9D49}"/>
          </ac:spMkLst>
        </pc:spChg>
        <pc:spChg chg="mod">
          <ac:chgData name="megha" userId="45a3e980fd913c52" providerId="LiveId" clId="{A25AB87D-8276-4AFA-B619-3E9E5E74521E}" dt="2021-07-13T06:43:32.974" v="8374"/>
          <ac:spMkLst>
            <pc:docMk/>
            <pc:sldMk cId="3373671062" sldId="288"/>
            <ac:spMk id="69" creationId="{12971933-B104-4AB3-8DC9-00F40FB47EC8}"/>
          </ac:spMkLst>
        </pc:spChg>
        <pc:spChg chg="mod">
          <ac:chgData name="megha" userId="45a3e980fd913c52" providerId="LiveId" clId="{A25AB87D-8276-4AFA-B619-3E9E5E74521E}" dt="2021-07-13T06:43:32.974" v="8374"/>
          <ac:spMkLst>
            <pc:docMk/>
            <pc:sldMk cId="3373671062" sldId="288"/>
            <ac:spMk id="70" creationId="{36E68C47-4F87-4406-A0BC-249A0F1B5CF9}"/>
          </ac:spMkLst>
        </pc:spChg>
        <pc:spChg chg="mod">
          <ac:chgData name="megha" userId="45a3e980fd913c52" providerId="LiveId" clId="{A25AB87D-8276-4AFA-B619-3E9E5E74521E}" dt="2021-07-13T06:43:32.974" v="8374"/>
          <ac:spMkLst>
            <pc:docMk/>
            <pc:sldMk cId="3373671062" sldId="288"/>
            <ac:spMk id="73" creationId="{308427C6-7E2C-47A0-B197-7CA3666BC511}"/>
          </ac:spMkLst>
        </pc:spChg>
        <pc:spChg chg="mod">
          <ac:chgData name="megha" userId="45a3e980fd913c52" providerId="LiveId" clId="{A25AB87D-8276-4AFA-B619-3E9E5E74521E}" dt="2021-07-13T06:43:32.974" v="8374"/>
          <ac:spMkLst>
            <pc:docMk/>
            <pc:sldMk cId="3373671062" sldId="288"/>
            <ac:spMk id="74" creationId="{763A0BF5-82FD-4972-9716-AC21994697F6}"/>
          </ac:spMkLst>
        </pc:spChg>
        <pc:spChg chg="mod">
          <ac:chgData name="megha" userId="45a3e980fd913c52" providerId="LiveId" clId="{A25AB87D-8276-4AFA-B619-3E9E5E74521E}" dt="2021-07-13T06:43:32.974" v="8374"/>
          <ac:spMkLst>
            <pc:docMk/>
            <pc:sldMk cId="3373671062" sldId="288"/>
            <ac:spMk id="77" creationId="{D9EFFA8F-14EB-4D1D-8273-07EAE5F43250}"/>
          </ac:spMkLst>
        </pc:spChg>
        <pc:spChg chg="mod">
          <ac:chgData name="megha" userId="45a3e980fd913c52" providerId="LiveId" clId="{A25AB87D-8276-4AFA-B619-3E9E5E74521E}" dt="2021-07-13T06:43:32.974" v="8374"/>
          <ac:spMkLst>
            <pc:docMk/>
            <pc:sldMk cId="3373671062" sldId="288"/>
            <ac:spMk id="78" creationId="{0953991C-0579-4340-9D7C-48E4EC52EFFE}"/>
          </ac:spMkLst>
        </pc:spChg>
        <pc:grpChg chg="mod">
          <ac:chgData name="megha" userId="45a3e980fd913c52" providerId="LiveId" clId="{A25AB87D-8276-4AFA-B619-3E9E5E74521E}" dt="2021-07-13T05:53:40.827" v="8326" actId="1076"/>
          <ac:grpSpMkLst>
            <pc:docMk/>
            <pc:sldMk cId="3373671062" sldId="288"/>
            <ac:grpSpMk id="13" creationId="{5173A76B-E508-4F80-AD73-7A09A0E0D5F1}"/>
          </ac:grpSpMkLst>
        </pc:grpChg>
        <pc:grpChg chg="mod">
          <ac:chgData name="megha" userId="45a3e980fd913c52" providerId="LiveId" clId="{A25AB87D-8276-4AFA-B619-3E9E5E74521E}" dt="2021-07-13T02:36:11.080" v="8318" actId="1076"/>
          <ac:grpSpMkLst>
            <pc:docMk/>
            <pc:sldMk cId="3373671062" sldId="288"/>
            <ac:grpSpMk id="18" creationId="{BC766D13-A27C-4E44-AA01-F40F9FE2184D}"/>
          </ac:grpSpMkLst>
        </pc:grpChg>
        <pc:grpChg chg="add del mod">
          <ac:chgData name="megha" userId="45a3e980fd913c52" providerId="LiveId" clId="{A25AB87D-8276-4AFA-B619-3E9E5E74521E}" dt="2021-07-13T04:21:35.083" v="8325" actId="21"/>
          <ac:grpSpMkLst>
            <pc:docMk/>
            <pc:sldMk cId="3373671062" sldId="288"/>
            <ac:grpSpMk id="44" creationId="{29A091D7-60D5-4C20-B7A2-8D70D6660F10}"/>
          </ac:grpSpMkLst>
        </pc:grpChg>
        <pc:grpChg chg="add mod">
          <ac:chgData name="megha" userId="45a3e980fd913c52" providerId="LiveId" clId="{A25AB87D-8276-4AFA-B619-3E9E5E74521E}" dt="2021-07-13T06:44:12.027" v="8376" actId="1076"/>
          <ac:grpSpMkLst>
            <pc:docMk/>
            <pc:sldMk cId="3373671062" sldId="288"/>
            <ac:grpSpMk id="61" creationId="{3FA44643-1208-4A52-9D15-38BA4B8D040B}"/>
          </ac:grpSpMkLst>
        </pc:grpChg>
        <pc:grpChg chg="add mod">
          <ac:chgData name="megha" userId="45a3e980fd913c52" providerId="LiveId" clId="{A25AB87D-8276-4AFA-B619-3E9E5E74521E}" dt="2021-07-13T06:44:12.027" v="8376" actId="1076"/>
          <ac:grpSpMkLst>
            <pc:docMk/>
            <pc:sldMk cId="3373671062" sldId="288"/>
            <ac:grpSpMk id="64" creationId="{C912332C-497E-496D-9124-49A08A602AC7}"/>
          </ac:grpSpMkLst>
        </pc:grpChg>
        <pc:grpChg chg="add mod">
          <ac:chgData name="megha" userId="45a3e980fd913c52" providerId="LiveId" clId="{A25AB87D-8276-4AFA-B619-3E9E5E74521E}" dt="2021-07-13T06:44:12.027" v="8376" actId="1076"/>
          <ac:grpSpMkLst>
            <pc:docMk/>
            <pc:sldMk cId="3373671062" sldId="288"/>
            <ac:grpSpMk id="68" creationId="{11461654-C31B-415F-A406-437AECEBF799}"/>
          </ac:grpSpMkLst>
        </pc:grpChg>
        <pc:grpChg chg="add mod">
          <ac:chgData name="megha" userId="45a3e980fd913c52" providerId="LiveId" clId="{A25AB87D-8276-4AFA-B619-3E9E5E74521E}" dt="2021-07-13T06:44:12.027" v="8376" actId="1076"/>
          <ac:grpSpMkLst>
            <pc:docMk/>
            <pc:sldMk cId="3373671062" sldId="288"/>
            <ac:grpSpMk id="72" creationId="{D6595E0C-8EBE-40DF-90AC-E709FE9C6E7D}"/>
          </ac:grpSpMkLst>
        </pc:grpChg>
        <pc:grpChg chg="add mod">
          <ac:chgData name="megha" userId="45a3e980fd913c52" providerId="LiveId" clId="{A25AB87D-8276-4AFA-B619-3E9E5E74521E}" dt="2021-07-13T06:44:12.027" v="8376" actId="1076"/>
          <ac:grpSpMkLst>
            <pc:docMk/>
            <pc:sldMk cId="3373671062" sldId="288"/>
            <ac:grpSpMk id="76" creationId="{780F95AF-E51C-4643-B90F-FA2DD1D8FC2E}"/>
          </ac:grpSpMkLst>
        </pc:grpChg>
        <pc:picChg chg="mod">
          <ac:chgData name="megha" userId="45a3e980fd913c52" providerId="LiveId" clId="{A25AB87D-8276-4AFA-B619-3E9E5E74521E}" dt="2021-07-13T02:34:50.117" v="8314"/>
          <ac:picMkLst>
            <pc:docMk/>
            <pc:sldMk cId="3373671062" sldId="288"/>
            <ac:picMk id="51" creationId="{FE629271-B4C3-4540-AE56-2C6E902C3296}"/>
          </ac:picMkLst>
        </pc:picChg>
        <pc:picChg chg="mod">
          <ac:chgData name="megha" userId="45a3e980fd913c52" providerId="LiveId" clId="{A25AB87D-8276-4AFA-B619-3E9E5E74521E}" dt="2021-07-13T02:34:50.117" v="8314"/>
          <ac:picMkLst>
            <pc:docMk/>
            <pc:sldMk cId="3373671062" sldId="288"/>
            <ac:picMk id="56" creationId="{21ADB8F4-D556-4155-8262-C1D2945F70CC}"/>
          </ac:picMkLst>
        </pc:picChg>
        <pc:picChg chg="mod">
          <ac:chgData name="megha" userId="45a3e980fd913c52" providerId="LiveId" clId="{A25AB87D-8276-4AFA-B619-3E9E5E74521E}" dt="2021-07-13T02:34:50.117" v="8314"/>
          <ac:picMkLst>
            <pc:docMk/>
            <pc:sldMk cId="3373671062" sldId="288"/>
            <ac:picMk id="57" creationId="{DC86B59E-ADF4-44E4-93D5-895BD7C5319E}"/>
          </ac:picMkLst>
        </pc:picChg>
        <pc:picChg chg="mod">
          <ac:chgData name="megha" userId="45a3e980fd913c52" providerId="LiveId" clId="{A25AB87D-8276-4AFA-B619-3E9E5E74521E}" dt="2021-07-13T02:34:50.117" v="8314"/>
          <ac:picMkLst>
            <pc:docMk/>
            <pc:sldMk cId="3373671062" sldId="288"/>
            <ac:picMk id="58" creationId="{BE212E58-2C7E-4AF4-8B8A-612E7463478F}"/>
          </ac:picMkLst>
        </pc:picChg>
        <pc:picChg chg="mod">
          <ac:chgData name="megha" userId="45a3e980fd913c52" providerId="LiveId" clId="{A25AB87D-8276-4AFA-B619-3E9E5E74521E}" dt="2021-07-13T02:34:50.117" v="8314"/>
          <ac:picMkLst>
            <pc:docMk/>
            <pc:sldMk cId="3373671062" sldId="288"/>
            <ac:picMk id="59" creationId="{C107F847-265F-4779-A544-BD45037C75D8}"/>
          </ac:picMkLst>
        </pc:picChg>
        <pc:picChg chg="mod">
          <ac:chgData name="megha" userId="45a3e980fd913c52" providerId="LiveId" clId="{A25AB87D-8276-4AFA-B619-3E9E5E74521E}" dt="2021-07-13T02:34:50.117" v="8314"/>
          <ac:picMkLst>
            <pc:docMk/>
            <pc:sldMk cId="3373671062" sldId="288"/>
            <ac:picMk id="60" creationId="{66E3ABF1-0A91-402F-A1FC-4ED902B6D108}"/>
          </ac:picMkLst>
        </pc:picChg>
        <pc:picChg chg="mod">
          <ac:chgData name="megha" userId="45a3e980fd913c52" providerId="LiveId" clId="{A25AB87D-8276-4AFA-B619-3E9E5E74521E}" dt="2021-07-13T06:43:32.974" v="8374"/>
          <ac:picMkLst>
            <pc:docMk/>
            <pc:sldMk cId="3373671062" sldId="288"/>
            <ac:picMk id="67" creationId="{E4E31657-F5EF-4769-914F-8C0ED7FB9C7F}"/>
          </ac:picMkLst>
        </pc:picChg>
        <pc:picChg chg="mod">
          <ac:chgData name="megha" userId="45a3e980fd913c52" providerId="LiveId" clId="{A25AB87D-8276-4AFA-B619-3E9E5E74521E}" dt="2021-07-13T06:43:32.974" v="8374"/>
          <ac:picMkLst>
            <pc:docMk/>
            <pc:sldMk cId="3373671062" sldId="288"/>
            <ac:picMk id="71" creationId="{D5E6E55D-A2B3-4D97-BD58-F00D4A41F3C9}"/>
          </ac:picMkLst>
        </pc:picChg>
        <pc:picChg chg="mod">
          <ac:chgData name="megha" userId="45a3e980fd913c52" providerId="LiveId" clId="{A25AB87D-8276-4AFA-B619-3E9E5E74521E}" dt="2021-07-13T06:43:32.974" v="8374"/>
          <ac:picMkLst>
            <pc:docMk/>
            <pc:sldMk cId="3373671062" sldId="288"/>
            <ac:picMk id="75" creationId="{2C64FA30-8FEF-47B9-B41D-A6056B59D8BE}"/>
          </ac:picMkLst>
        </pc:picChg>
        <pc:picChg chg="mod">
          <ac:chgData name="megha" userId="45a3e980fd913c52" providerId="LiveId" clId="{A25AB87D-8276-4AFA-B619-3E9E5E74521E}" dt="2021-07-13T06:43:32.974" v="8374"/>
          <ac:picMkLst>
            <pc:docMk/>
            <pc:sldMk cId="3373671062" sldId="288"/>
            <ac:picMk id="79" creationId="{445B5B1E-E714-4711-9A44-513C12F05DE7}"/>
          </ac:picMkLst>
        </pc:picChg>
        <pc:picChg chg="add mod">
          <ac:chgData name="megha" userId="45a3e980fd913c52" providerId="LiveId" clId="{A25AB87D-8276-4AFA-B619-3E9E5E74521E}" dt="2021-07-13T06:44:12.027" v="8376" actId="1076"/>
          <ac:picMkLst>
            <pc:docMk/>
            <pc:sldMk cId="3373671062" sldId="288"/>
            <ac:picMk id="80" creationId="{2286C24B-4A7E-425B-B0A4-54775D0E21CF}"/>
          </ac:picMkLst>
        </pc:picChg>
        <pc:picChg chg="add mod">
          <ac:chgData name="megha" userId="45a3e980fd913c52" providerId="LiveId" clId="{A25AB87D-8276-4AFA-B619-3E9E5E74521E}" dt="2021-07-13T06:44:12.027" v="8376" actId="1076"/>
          <ac:picMkLst>
            <pc:docMk/>
            <pc:sldMk cId="3373671062" sldId="288"/>
            <ac:picMk id="81" creationId="{DDFBC59E-FFD7-4391-B326-8CE2429CE007}"/>
          </ac:picMkLst>
        </pc:picChg>
        <pc:picChg chg="add mod">
          <ac:chgData name="megha" userId="45a3e980fd913c52" providerId="LiveId" clId="{A25AB87D-8276-4AFA-B619-3E9E5E74521E}" dt="2021-07-13T06:44:12.027" v="8376" actId="1076"/>
          <ac:picMkLst>
            <pc:docMk/>
            <pc:sldMk cId="3373671062" sldId="288"/>
            <ac:picMk id="82" creationId="{FBF37BE1-F9BF-4FFC-B3BD-E4A58F700F5F}"/>
          </ac:picMkLst>
        </pc:picChg>
        <pc:picChg chg="add mod">
          <ac:chgData name="megha" userId="45a3e980fd913c52" providerId="LiveId" clId="{A25AB87D-8276-4AFA-B619-3E9E5E74521E}" dt="2021-07-13T06:44:12.027" v="8376" actId="1076"/>
          <ac:picMkLst>
            <pc:docMk/>
            <pc:sldMk cId="3373671062" sldId="288"/>
            <ac:picMk id="83" creationId="{1E47BD48-0F03-4B9D-A401-0A9F5E931479}"/>
          </ac:picMkLst>
        </pc:picChg>
        <pc:picChg chg="add mod">
          <ac:chgData name="megha" userId="45a3e980fd913c52" providerId="LiveId" clId="{A25AB87D-8276-4AFA-B619-3E9E5E74521E}" dt="2021-07-13T06:44:12.027" v="8376" actId="1076"/>
          <ac:picMkLst>
            <pc:docMk/>
            <pc:sldMk cId="3373671062" sldId="288"/>
            <ac:picMk id="84" creationId="{CD2EEDB1-13FC-4362-AA01-2D9C31C845E7}"/>
          </ac:picMkLst>
        </pc:picChg>
        <pc:picChg chg="add mod">
          <ac:chgData name="megha" userId="45a3e980fd913c52" providerId="LiveId" clId="{A25AB87D-8276-4AFA-B619-3E9E5E74521E}" dt="2021-07-13T06:44:12.027" v="8376" actId="1076"/>
          <ac:picMkLst>
            <pc:docMk/>
            <pc:sldMk cId="3373671062" sldId="288"/>
            <ac:picMk id="85" creationId="{50968D18-A243-482D-9696-3F769A5A31C8}"/>
          </ac:picMkLst>
        </pc:picChg>
      </pc:sldChg>
      <pc:sldChg chg="modSp add del mod ord">
        <pc:chgData name="megha" userId="45a3e980fd913c52" providerId="LiveId" clId="{A25AB87D-8276-4AFA-B619-3E9E5E74521E}" dt="2021-07-13T01:49:12.732" v="7971" actId="2696"/>
        <pc:sldMkLst>
          <pc:docMk/>
          <pc:sldMk cId="120896618" sldId="289"/>
        </pc:sldMkLst>
        <pc:spChg chg="mod">
          <ac:chgData name="megha" userId="45a3e980fd913c52" providerId="LiveId" clId="{A25AB87D-8276-4AFA-B619-3E9E5E74521E}" dt="2021-07-13T01:44:02.966" v="7940" actId="207"/>
          <ac:spMkLst>
            <pc:docMk/>
            <pc:sldMk cId="120896618" sldId="289"/>
            <ac:spMk id="3" creationId="{B938F60D-BFCC-4FC9-822D-468ACAC7E575}"/>
          </ac:spMkLst>
        </pc:spChg>
        <pc:spChg chg="mod">
          <ac:chgData name="megha" userId="45a3e980fd913c52" providerId="LiveId" clId="{A25AB87D-8276-4AFA-B619-3E9E5E74521E}" dt="2021-07-13T01:43:57.224" v="7939" actId="20577"/>
          <ac:spMkLst>
            <pc:docMk/>
            <pc:sldMk cId="120896618" sldId="289"/>
            <ac:spMk id="4" creationId="{0FA15B1C-5F81-43E9-B897-7E3CF2984D8D}"/>
          </ac:spMkLst>
        </pc:spChg>
      </pc:sldChg>
      <pc:sldChg chg="addSp delSp modSp add mod modAnim modNotesTx">
        <pc:chgData name="megha" userId="45a3e980fd913c52" providerId="LiveId" clId="{A25AB87D-8276-4AFA-B619-3E9E5E74521E}" dt="2021-07-13T10:00:08.983" v="9906" actId="20577"/>
        <pc:sldMkLst>
          <pc:docMk/>
          <pc:sldMk cId="579399519" sldId="289"/>
        </pc:sldMkLst>
        <pc:spChg chg="mod">
          <ac:chgData name="megha" userId="45a3e980fd913c52" providerId="LiveId" clId="{A25AB87D-8276-4AFA-B619-3E9E5E74521E}" dt="2021-07-13T06:53:49.184" v="8377"/>
          <ac:spMkLst>
            <pc:docMk/>
            <pc:sldMk cId="579399519" sldId="289"/>
            <ac:spMk id="46" creationId="{6578260B-049C-4685-874F-04940AF6A7F8}"/>
          </ac:spMkLst>
        </pc:spChg>
        <pc:spChg chg="mod">
          <ac:chgData name="megha" userId="45a3e980fd913c52" providerId="LiveId" clId="{A25AB87D-8276-4AFA-B619-3E9E5E74521E}" dt="2021-07-13T06:53:49.184" v="8377"/>
          <ac:spMkLst>
            <pc:docMk/>
            <pc:sldMk cId="579399519" sldId="289"/>
            <ac:spMk id="47" creationId="{605EE59B-B730-466C-A922-754A4D134C9E}"/>
          </ac:spMkLst>
        </pc:spChg>
        <pc:spChg chg="mod">
          <ac:chgData name="megha" userId="45a3e980fd913c52" providerId="LiveId" clId="{A25AB87D-8276-4AFA-B619-3E9E5E74521E}" dt="2021-07-13T06:53:49.184" v="8377"/>
          <ac:spMkLst>
            <pc:docMk/>
            <pc:sldMk cId="579399519" sldId="289"/>
            <ac:spMk id="49" creationId="{25D28CE8-F59D-456C-B2D0-BD2BAEED478B}"/>
          </ac:spMkLst>
        </pc:spChg>
        <pc:spChg chg="mod">
          <ac:chgData name="megha" userId="45a3e980fd913c52" providerId="LiveId" clId="{A25AB87D-8276-4AFA-B619-3E9E5E74521E}" dt="2021-07-13T06:53:49.184" v="8377"/>
          <ac:spMkLst>
            <pc:docMk/>
            <pc:sldMk cId="579399519" sldId="289"/>
            <ac:spMk id="50" creationId="{1C90CE9A-7018-450B-8877-88B643FBB0C7}"/>
          </ac:spMkLst>
        </pc:spChg>
        <pc:spChg chg="mod">
          <ac:chgData name="megha" userId="45a3e980fd913c52" providerId="LiveId" clId="{A25AB87D-8276-4AFA-B619-3E9E5E74521E}" dt="2021-07-13T06:53:49.184" v="8377"/>
          <ac:spMkLst>
            <pc:docMk/>
            <pc:sldMk cId="579399519" sldId="289"/>
            <ac:spMk id="52" creationId="{3DA8E0AF-F0E7-4F91-AD51-FBCAF878FB7E}"/>
          </ac:spMkLst>
        </pc:spChg>
        <pc:spChg chg="mod">
          <ac:chgData name="megha" userId="45a3e980fd913c52" providerId="LiveId" clId="{A25AB87D-8276-4AFA-B619-3E9E5E74521E}" dt="2021-07-13T06:53:49.184" v="8377"/>
          <ac:spMkLst>
            <pc:docMk/>
            <pc:sldMk cId="579399519" sldId="289"/>
            <ac:spMk id="53" creationId="{1E6308DD-F6E1-453E-A39B-A340AFE1C4B3}"/>
          </ac:spMkLst>
        </pc:spChg>
        <pc:spChg chg="mod">
          <ac:chgData name="megha" userId="45a3e980fd913c52" providerId="LiveId" clId="{A25AB87D-8276-4AFA-B619-3E9E5E74521E}" dt="2021-07-13T06:53:49.689" v="8378"/>
          <ac:spMkLst>
            <pc:docMk/>
            <pc:sldMk cId="579399519" sldId="289"/>
            <ac:spMk id="57" creationId="{7C3F5B9B-55EA-4654-AA7F-9076B0155B74}"/>
          </ac:spMkLst>
        </pc:spChg>
        <pc:spChg chg="mod">
          <ac:chgData name="megha" userId="45a3e980fd913c52" providerId="LiveId" clId="{A25AB87D-8276-4AFA-B619-3E9E5E74521E}" dt="2021-07-13T06:53:49.689" v="8378"/>
          <ac:spMkLst>
            <pc:docMk/>
            <pc:sldMk cId="579399519" sldId="289"/>
            <ac:spMk id="58" creationId="{80182821-166B-4EB6-8B62-319584C8BE6D}"/>
          </ac:spMkLst>
        </pc:spChg>
        <pc:spChg chg="mod">
          <ac:chgData name="megha" userId="45a3e980fd913c52" providerId="LiveId" clId="{A25AB87D-8276-4AFA-B619-3E9E5E74521E}" dt="2021-07-13T06:53:49.689" v="8378"/>
          <ac:spMkLst>
            <pc:docMk/>
            <pc:sldMk cId="579399519" sldId="289"/>
            <ac:spMk id="60" creationId="{E3BDDDE9-5AE3-4A97-B054-6A544E6EBD8A}"/>
          </ac:spMkLst>
        </pc:spChg>
        <pc:spChg chg="mod">
          <ac:chgData name="megha" userId="45a3e980fd913c52" providerId="LiveId" clId="{A25AB87D-8276-4AFA-B619-3E9E5E74521E}" dt="2021-07-13T06:53:49.689" v="8378"/>
          <ac:spMkLst>
            <pc:docMk/>
            <pc:sldMk cId="579399519" sldId="289"/>
            <ac:spMk id="61" creationId="{C28345CA-5F82-4589-A31C-4602FED6435E}"/>
          </ac:spMkLst>
        </pc:spChg>
        <pc:spChg chg="mod">
          <ac:chgData name="megha" userId="45a3e980fd913c52" providerId="LiveId" clId="{A25AB87D-8276-4AFA-B619-3E9E5E74521E}" dt="2021-07-13T06:53:49.689" v="8378"/>
          <ac:spMkLst>
            <pc:docMk/>
            <pc:sldMk cId="579399519" sldId="289"/>
            <ac:spMk id="63" creationId="{4E940BB9-2B64-4A62-BB95-93BB45D8E33B}"/>
          </ac:spMkLst>
        </pc:spChg>
        <pc:spChg chg="mod">
          <ac:chgData name="megha" userId="45a3e980fd913c52" providerId="LiveId" clId="{A25AB87D-8276-4AFA-B619-3E9E5E74521E}" dt="2021-07-13T06:53:49.689" v="8378"/>
          <ac:spMkLst>
            <pc:docMk/>
            <pc:sldMk cId="579399519" sldId="289"/>
            <ac:spMk id="64" creationId="{0DC0E7E0-B142-4B9E-913E-231F1BD85BB7}"/>
          </ac:spMkLst>
        </pc:spChg>
        <pc:spChg chg="mod">
          <ac:chgData name="megha" userId="45a3e980fd913c52" providerId="LiveId" clId="{A25AB87D-8276-4AFA-B619-3E9E5E74521E}" dt="2021-07-13T06:53:49.720" v="8379"/>
          <ac:spMkLst>
            <pc:docMk/>
            <pc:sldMk cId="579399519" sldId="289"/>
            <ac:spMk id="68" creationId="{90B97565-6CBA-4F34-8D8C-F771E4CD7F03}"/>
          </ac:spMkLst>
        </pc:spChg>
        <pc:spChg chg="mod">
          <ac:chgData name="megha" userId="45a3e980fd913c52" providerId="LiveId" clId="{A25AB87D-8276-4AFA-B619-3E9E5E74521E}" dt="2021-07-13T06:53:49.720" v="8379"/>
          <ac:spMkLst>
            <pc:docMk/>
            <pc:sldMk cId="579399519" sldId="289"/>
            <ac:spMk id="69" creationId="{95E67930-8A34-4E7D-9D34-C4E0790C7824}"/>
          </ac:spMkLst>
        </pc:spChg>
        <pc:spChg chg="mod">
          <ac:chgData name="megha" userId="45a3e980fd913c52" providerId="LiveId" clId="{A25AB87D-8276-4AFA-B619-3E9E5E74521E}" dt="2021-07-13T06:53:49.720" v="8379"/>
          <ac:spMkLst>
            <pc:docMk/>
            <pc:sldMk cId="579399519" sldId="289"/>
            <ac:spMk id="71" creationId="{31A892CE-20AB-4CAD-931F-C3E3C621E092}"/>
          </ac:spMkLst>
        </pc:spChg>
        <pc:spChg chg="mod">
          <ac:chgData name="megha" userId="45a3e980fd913c52" providerId="LiveId" clId="{A25AB87D-8276-4AFA-B619-3E9E5E74521E}" dt="2021-07-13T06:53:49.720" v="8379"/>
          <ac:spMkLst>
            <pc:docMk/>
            <pc:sldMk cId="579399519" sldId="289"/>
            <ac:spMk id="72" creationId="{F0B77A98-0BC1-421B-A9FD-47F80F3F79D5}"/>
          </ac:spMkLst>
        </pc:spChg>
        <pc:spChg chg="mod">
          <ac:chgData name="megha" userId="45a3e980fd913c52" providerId="LiveId" clId="{A25AB87D-8276-4AFA-B619-3E9E5E74521E}" dt="2021-07-13T06:53:49.720" v="8379"/>
          <ac:spMkLst>
            <pc:docMk/>
            <pc:sldMk cId="579399519" sldId="289"/>
            <ac:spMk id="74" creationId="{40BCBAE7-C364-4F7B-874C-1B8AE301395F}"/>
          </ac:spMkLst>
        </pc:spChg>
        <pc:spChg chg="mod">
          <ac:chgData name="megha" userId="45a3e980fd913c52" providerId="LiveId" clId="{A25AB87D-8276-4AFA-B619-3E9E5E74521E}" dt="2021-07-13T06:53:49.720" v="8379"/>
          <ac:spMkLst>
            <pc:docMk/>
            <pc:sldMk cId="579399519" sldId="289"/>
            <ac:spMk id="75" creationId="{07534977-609A-4C25-BD0D-9A022FAB47A8}"/>
          </ac:spMkLst>
        </pc:spChg>
        <pc:spChg chg="mod">
          <ac:chgData name="megha" userId="45a3e980fd913c52" providerId="LiveId" clId="{A25AB87D-8276-4AFA-B619-3E9E5E74521E}" dt="2021-07-13T06:53:49.896" v="8380"/>
          <ac:spMkLst>
            <pc:docMk/>
            <pc:sldMk cId="579399519" sldId="289"/>
            <ac:spMk id="79" creationId="{D7F95221-DD3B-4707-AF72-017F5FA5BBC0}"/>
          </ac:spMkLst>
        </pc:spChg>
        <pc:spChg chg="mod">
          <ac:chgData name="megha" userId="45a3e980fd913c52" providerId="LiveId" clId="{A25AB87D-8276-4AFA-B619-3E9E5E74521E}" dt="2021-07-13T06:53:49.896" v="8380"/>
          <ac:spMkLst>
            <pc:docMk/>
            <pc:sldMk cId="579399519" sldId="289"/>
            <ac:spMk id="80" creationId="{AFC11954-EDA9-4064-AA41-F29D02AA03AE}"/>
          </ac:spMkLst>
        </pc:spChg>
        <pc:spChg chg="mod">
          <ac:chgData name="megha" userId="45a3e980fd913c52" providerId="LiveId" clId="{A25AB87D-8276-4AFA-B619-3E9E5E74521E}" dt="2021-07-13T06:53:49.896" v="8380"/>
          <ac:spMkLst>
            <pc:docMk/>
            <pc:sldMk cId="579399519" sldId="289"/>
            <ac:spMk id="82" creationId="{F8A94098-8085-4F85-9C07-96D32F0E5B20}"/>
          </ac:spMkLst>
        </pc:spChg>
        <pc:spChg chg="mod">
          <ac:chgData name="megha" userId="45a3e980fd913c52" providerId="LiveId" clId="{A25AB87D-8276-4AFA-B619-3E9E5E74521E}" dt="2021-07-13T06:53:49.896" v="8380"/>
          <ac:spMkLst>
            <pc:docMk/>
            <pc:sldMk cId="579399519" sldId="289"/>
            <ac:spMk id="83" creationId="{4E878417-7517-4FC9-A6E7-AEDB2BA72F00}"/>
          </ac:spMkLst>
        </pc:spChg>
        <pc:spChg chg="mod">
          <ac:chgData name="megha" userId="45a3e980fd913c52" providerId="LiveId" clId="{A25AB87D-8276-4AFA-B619-3E9E5E74521E}" dt="2021-07-13T06:53:49.896" v="8380"/>
          <ac:spMkLst>
            <pc:docMk/>
            <pc:sldMk cId="579399519" sldId="289"/>
            <ac:spMk id="85" creationId="{54757666-B177-40FC-A4FF-9BB8A0D3589D}"/>
          </ac:spMkLst>
        </pc:spChg>
        <pc:spChg chg="mod">
          <ac:chgData name="megha" userId="45a3e980fd913c52" providerId="LiveId" clId="{A25AB87D-8276-4AFA-B619-3E9E5E74521E}" dt="2021-07-13T06:53:49.896" v="8380"/>
          <ac:spMkLst>
            <pc:docMk/>
            <pc:sldMk cId="579399519" sldId="289"/>
            <ac:spMk id="86" creationId="{3C76E60A-012B-4213-8C02-DEDD966B9EA7}"/>
          </ac:spMkLst>
        </pc:spChg>
        <pc:spChg chg="mod">
          <ac:chgData name="megha" userId="45a3e980fd913c52" providerId="LiveId" clId="{A25AB87D-8276-4AFA-B619-3E9E5E74521E}" dt="2021-07-13T06:53:49.924" v="8381"/>
          <ac:spMkLst>
            <pc:docMk/>
            <pc:sldMk cId="579399519" sldId="289"/>
            <ac:spMk id="90" creationId="{270A5A23-3FF1-4A70-98A0-1C91822E870F}"/>
          </ac:spMkLst>
        </pc:spChg>
        <pc:spChg chg="mod">
          <ac:chgData name="megha" userId="45a3e980fd913c52" providerId="LiveId" clId="{A25AB87D-8276-4AFA-B619-3E9E5E74521E}" dt="2021-07-13T06:53:49.924" v="8381"/>
          <ac:spMkLst>
            <pc:docMk/>
            <pc:sldMk cId="579399519" sldId="289"/>
            <ac:spMk id="91" creationId="{F7B6A282-79C0-4224-B6D6-3932730B3FD0}"/>
          </ac:spMkLst>
        </pc:spChg>
        <pc:spChg chg="mod">
          <ac:chgData name="megha" userId="45a3e980fd913c52" providerId="LiveId" clId="{A25AB87D-8276-4AFA-B619-3E9E5E74521E}" dt="2021-07-13T06:53:49.924" v="8381"/>
          <ac:spMkLst>
            <pc:docMk/>
            <pc:sldMk cId="579399519" sldId="289"/>
            <ac:spMk id="93" creationId="{46F7A050-D0A4-4A38-B729-C71502CFDB1C}"/>
          </ac:spMkLst>
        </pc:spChg>
        <pc:spChg chg="mod">
          <ac:chgData name="megha" userId="45a3e980fd913c52" providerId="LiveId" clId="{A25AB87D-8276-4AFA-B619-3E9E5E74521E}" dt="2021-07-13T06:53:49.924" v="8381"/>
          <ac:spMkLst>
            <pc:docMk/>
            <pc:sldMk cId="579399519" sldId="289"/>
            <ac:spMk id="94" creationId="{AF8E858B-BF3D-4F62-85B1-4DF33CF3E79B}"/>
          </ac:spMkLst>
        </pc:spChg>
        <pc:spChg chg="mod">
          <ac:chgData name="megha" userId="45a3e980fd913c52" providerId="LiveId" clId="{A25AB87D-8276-4AFA-B619-3E9E5E74521E}" dt="2021-07-13T06:53:49.924" v="8381"/>
          <ac:spMkLst>
            <pc:docMk/>
            <pc:sldMk cId="579399519" sldId="289"/>
            <ac:spMk id="96" creationId="{7558F5F7-AAA7-457B-9A7F-89FCC877F399}"/>
          </ac:spMkLst>
        </pc:spChg>
        <pc:spChg chg="mod">
          <ac:chgData name="megha" userId="45a3e980fd913c52" providerId="LiveId" clId="{A25AB87D-8276-4AFA-B619-3E9E5E74521E}" dt="2021-07-13T06:53:49.924" v="8381"/>
          <ac:spMkLst>
            <pc:docMk/>
            <pc:sldMk cId="579399519" sldId="289"/>
            <ac:spMk id="97" creationId="{781567E1-0C47-4835-B398-6048FB4D4891}"/>
          </ac:spMkLst>
        </pc:spChg>
        <pc:spChg chg="mod">
          <ac:chgData name="megha" userId="45a3e980fd913c52" providerId="LiveId" clId="{A25AB87D-8276-4AFA-B619-3E9E5E74521E}" dt="2021-07-13T06:53:49.957" v="8382"/>
          <ac:spMkLst>
            <pc:docMk/>
            <pc:sldMk cId="579399519" sldId="289"/>
            <ac:spMk id="101" creationId="{CBF0D1E3-A83C-4AA2-A5AF-97D85107E57F}"/>
          </ac:spMkLst>
        </pc:spChg>
        <pc:spChg chg="mod">
          <ac:chgData name="megha" userId="45a3e980fd913c52" providerId="LiveId" clId="{A25AB87D-8276-4AFA-B619-3E9E5E74521E}" dt="2021-07-13T06:53:49.957" v="8382"/>
          <ac:spMkLst>
            <pc:docMk/>
            <pc:sldMk cId="579399519" sldId="289"/>
            <ac:spMk id="102" creationId="{AFAD0D12-AAFC-4C07-8983-1BC99A7EDC42}"/>
          </ac:spMkLst>
        </pc:spChg>
        <pc:spChg chg="mod">
          <ac:chgData name="megha" userId="45a3e980fd913c52" providerId="LiveId" clId="{A25AB87D-8276-4AFA-B619-3E9E5E74521E}" dt="2021-07-13T06:53:49.957" v="8382"/>
          <ac:spMkLst>
            <pc:docMk/>
            <pc:sldMk cId="579399519" sldId="289"/>
            <ac:spMk id="104" creationId="{BA51B281-238A-49E6-AB93-963CB03845DB}"/>
          </ac:spMkLst>
        </pc:spChg>
        <pc:spChg chg="mod">
          <ac:chgData name="megha" userId="45a3e980fd913c52" providerId="LiveId" clId="{A25AB87D-8276-4AFA-B619-3E9E5E74521E}" dt="2021-07-13T06:53:49.957" v="8382"/>
          <ac:spMkLst>
            <pc:docMk/>
            <pc:sldMk cId="579399519" sldId="289"/>
            <ac:spMk id="105" creationId="{CB328E3B-CDA0-47FB-BB61-3D277303BAF2}"/>
          </ac:spMkLst>
        </pc:spChg>
        <pc:spChg chg="mod">
          <ac:chgData name="megha" userId="45a3e980fd913c52" providerId="LiveId" clId="{A25AB87D-8276-4AFA-B619-3E9E5E74521E}" dt="2021-07-13T06:53:49.957" v="8382"/>
          <ac:spMkLst>
            <pc:docMk/>
            <pc:sldMk cId="579399519" sldId="289"/>
            <ac:spMk id="107" creationId="{19C32A3C-4620-490C-BC1B-128A36122E2F}"/>
          </ac:spMkLst>
        </pc:spChg>
        <pc:spChg chg="mod">
          <ac:chgData name="megha" userId="45a3e980fd913c52" providerId="LiveId" clId="{A25AB87D-8276-4AFA-B619-3E9E5E74521E}" dt="2021-07-13T06:53:49.957" v="8382"/>
          <ac:spMkLst>
            <pc:docMk/>
            <pc:sldMk cId="579399519" sldId="289"/>
            <ac:spMk id="108" creationId="{84C6CD3D-C814-4F6D-926C-A7F4A8BEA925}"/>
          </ac:spMkLst>
        </pc:spChg>
        <pc:spChg chg="mod">
          <ac:chgData name="megha" userId="45a3e980fd913c52" providerId="LiveId" clId="{A25AB87D-8276-4AFA-B619-3E9E5E74521E}" dt="2021-07-13T06:53:49.992" v="8383"/>
          <ac:spMkLst>
            <pc:docMk/>
            <pc:sldMk cId="579399519" sldId="289"/>
            <ac:spMk id="112" creationId="{4946C7AA-3210-4EDF-87DD-A50F95D90DA6}"/>
          </ac:spMkLst>
        </pc:spChg>
        <pc:spChg chg="mod">
          <ac:chgData name="megha" userId="45a3e980fd913c52" providerId="LiveId" clId="{A25AB87D-8276-4AFA-B619-3E9E5E74521E}" dt="2021-07-13T06:53:49.992" v="8383"/>
          <ac:spMkLst>
            <pc:docMk/>
            <pc:sldMk cId="579399519" sldId="289"/>
            <ac:spMk id="113" creationId="{257BAE7A-5282-474C-937A-B6D857032B48}"/>
          </ac:spMkLst>
        </pc:spChg>
        <pc:spChg chg="mod">
          <ac:chgData name="megha" userId="45a3e980fd913c52" providerId="LiveId" clId="{A25AB87D-8276-4AFA-B619-3E9E5E74521E}" dt="2021-07-13T06:53:49.992" v="8383"/>
          <ac:spMkLst>
            <pc:docMk/>
            <pc:sldMk cId="579399519" sldId="289"/>
            <ac:spMk id="115" creationId="{4F1EA55E-B20F-423D-A069-ABDDCB2394B2}"/>
          </ac:spMkLst>
        </pc:spChg>
        <pc:spChg chg="mod">
          <ac:chgData name="megha" userId="45a3e980fd913c52" providerId="LiveId" clId="{A25AB87D-8276-4AFA-B619-3E9E5E74521E}" dt="2021-07-13T06:53:49.992" v="8383"/>
          <ac:spMkLst>
            <pc:docMk/>
            <pc:sldMk cId="579399519" sldId="289"/>
            <ac:spMk id="116" creationId="{C18A7285-32C0-465D-92B5-5D6F1F5D42F1}"/>
          </ac:spMkLst>
        </pc:spChg>
        <pc:spChg chg="mod">
          <ac:chgData name="megha" userId="45a3e980fd913c52" providerId="LiveId" clId="{A25AB87D-8276-4AFA-B619-3E9E5E74521E}" dt="2021-07-13T06:53:49.992" v="8383"/>
          <ac:spMkLst>
            <pc:docMk/>
            <pc:sldMk cId="579399519" sldId="289"/>
            <ac:spMk id="118" creationId="{5A2DDEEA-C665-406E-9491-1CD6184DF76C}"/>
          </ac:spMkLst>
        </pc:spChg>
        <pc:spChg chg="mod">
          <ac:chgData name="megha" userId="45a3e980fd913c52" providerId="LiveId" clId="{A25AB87D-8276-4AFA-B619-3E9E5E74521E}" dt="2021-07-13T06:53:49.992" v="8383"/>
          <ac:spMkLst>
            <pc:docMk/>
            <pc:sldMk cId="579399519" sldId="289"/>
            <ac:spMk id="119" creationId="{BFCEFA15-C7ED-4C02-9660-602BECDFE77C}"/>
          </ac:spMkLst>
        </pc:spChg>
        <pc:spChg chg="mod">
          <ac:chgData name="megha" userId="45a3e980fd913c52" providerId="LiveId" clId="{A25AB87D-8276-4AFA-B619-3E9E5E74521E}" dt="2021-07-13T06:53:50.025" v="8384"/>
          <ac:spMkLst>
            <pc:docMk/>
            <pc:sldMk cId="579399519" sldId="289"/>
            <ac:spMk id="123" creationId="{79423EC6-2CA5-4DBB-9D88-1B2C80B50114}"/>
          </ac:spMkLst>
        </pc:spChg>
        <pc:spChg chg="mod">
          <ac:chgData name="megha" userId="45a3e980fd913c52" providerId="LiveId" clId="{A25AB87D-8276-4AFA-B619-3E9E5E74521E}" dt="2021-07-13T06:53:50.025" v="8384"/>
          <ac:spMkLst>
            <pc:docMk/>
            <pc:sldMk cId="579399519" sldId="289"/>
            <ac:spMk id="124" creationId="{E7F21E96-2D5F-413F-8C72-8FF11F7E5D6F}"/>
          </ac:spMkLst>
        </pc:spChg>
        <pc:spChg chg="mod">
          <ac:chgData name="megha" userId="45a3e980fd913c52" providerId="LiveId" clId="{A25AB87D-8276-4AFA-B619-3E9E5E74521E}" dt="2021-07-13T06:53:50.025" v="8384"/>
          <ac:spMkLst>
            <pc:docMk/>
            <pc:sldMk cId="579399519" sldId="289"/>
            <ac:spMk id="126" creationId="{377B80ED-0B5D-45D1-8022-AE7CD36821A4}"/>
          </ac:spMkLst>
        </pc:spChg>
        <pc:spChg chg="mod">
          <ac:chgData name="megha" userId="45a3e980fd913c52" providerId="LiveId" clId="{A25AB87D-8276-4AFA-B619-3E9E5E74521E}" dt="2021-07-13T06:53:50.025" v="8384"/>
          <ac:spMkLst>
            <pc:docMk/>
            <pc:sldMk cId="579399519" sldId="289"/>
            <ac:spMk id="127" creationId="{00B7126C-CD6F-46F7-B613-91DDBA632F38}"/>
          </ac:spMkLst>
        </pc:spChg>
        <pc:spChg chg="mod">
          <ac:chgData name="megha" userId="45a3e980fd913c52" providerId="LiveId" clId="{A25AB87D-8276-4AFA-B619-3E9E5E74521E}" dt="2021-07-13T06:53:50.025" v="8384"/>
          <ac:spMkLst>
            <pc:docMk/>
            <pc:sldMk cId="579399519" sldId="289"/>
            <ac:spMk id="129" creationId="{BFA7EE75-5AFA-406B-AD5F-21F37DF72988}"/>
          </ac:spMkLst>
        </pc:spChg>
        <pc:spChg chg="mod">
          <ac:chgData name="megha" userId="45a3e980fd913c52" providerId="LiveId" clId="{A25AB87D-8276-4AFA-B619-3E9E5E74521E}" dt="2021-07-13T06:53:50.025" v="8384"/>
          <ac:spMkLst>
            <pc:docMk/>
            <pc:sldMk cId="579399519" sldId="289"/>
            <ac:spMk id="130" creationId="{B91238B9-2DB8-426D-AEA0-95E09E7BB109}"/>
          </ac:spMkLst>
        </pc:spChg>
        <pc:spChg chg="mod">
          <ac:chgData name="megha" userId="45a3e980fd913c52" providerId="LiveId" clId="{A25AB87D-8276-4AFA-B619-3E9E5E74521E}" dt="2021-07-13T06:53:50.057" v="8385"/>
          <ac:spMkLst>
            <pc:docMk/>
            <pc:sldMk cId="579399519" sldId="289"/>
            <ac:spMk id="134" creationId="{5DACFDA0-2D18-4369-A3D2-378EC20675E1}"/>
          </ac:spMkLst>
        </pc:spChg>
        <pc:spChg chg="mod">
          <ac:chgData name="megha" userId="45a3e980fd913c52" providerId="LiveId" clId="{A25AB87D-8276-4AFA-B619-3E9E5E74521E}" dt="2021-07-13T06:53:50.057" v="8385"/>
          <ac:spMkLst>
            <pc:docMk/>
            <pc:sldMk cId="579399519" sldId="289"/>
            <ac:spMk id="135" creationId="{356268FC-9999-45D9-BA2E-A91B4EAB2D40}"/>
          </ac:spMkLst>
        </pc:spChg>
        <pc:spChg chg="mod">
          <ac:chgData name="megha" userId="45a3e980fd913c52" providerId="LiveId" clId="{A25AB87D-8276-4AFA-B619-3E9E5E74521E}" dt="2021-07-13T06:53:50.057" v="8385"/>
          <ac:spMkLst>
            <pc:docMk/>
            <pc:sldMk cId="579399519" sldId="289"/>
            <ac:spMk id="137" creationId="{A7F22E79-98F3-45BD-AE6C-1A56DBD76578}"/>
          </ac:spMkLst>
        </pc:spChg>
        <pc:spChg chg="mod">
          <ac:chgData name="megha" userId="45a3e980fd913c52" providerId="LiveId" clId="{A25AB87D-8276-4AFA-B619-3E9E5E74521E}" dt="2021-07-13T06:53:50.057" v="8385"/>
          <ac:spMkLst>
            <pc:docMk/>
            <pc:sldMk cId="579399519" sldId="289"/>
            <ac:spMk id="138" creationId="{5D24FB81-3127-4C03-BAED-075F27543C41}"/>
          </ac:spMkLst>
        </pc:spChg>
        <pc:spChg chg="mod">
          <ac:chgData name="megha" userId="45a3e980fd913c52" providerId="LiveId" clId="{A25AB87D-8276-4AFA-B619-3E9E5E74521E}" dt="2021-07-13T06:53:50.057" v="8385"/>
          <ac:spMkLst>
            <pc:docMk/>
            <pc:sldMk cId="579399519" sldId="289"/>
            <ac:spMk id="140" creationId="{6F1D0296-7CC5-4D99-A388-D7B38B3836C2}"/>
          </ac:spMkLst>
        </pc:spChg>
        <pc:spChg chg="mod">
          <ac:chgData name="megha" userId="45a3e980fd913c52" providerId="LiveId" clId="{A25AB87D-8276-4AFA-B619-3E9E5E74521E}" dt="2021-07-13T06:53:50.057" v="8385"/>
          <ac:spMkLst>
            <pc:docMk/>
            <pc:sldMk cId="579399519" sldId="289"/>
            <ac:spMk id="141" creationId="{14C38183-1489-4AEF-8B54-662D8161CBFD}"/>
          </ac:spMkLst>
        </pc:spChg>
        <pc:spChg chg="mod">
          <ac:chgData name="megha" userId="45a3e980fd913c52" providerId="LiveId" clId="{A25AB87D-8276-4AFA-B619-3E9E5E74521E}" dt="2021-07-13T06:53:50.091" v="8386"/>
          <ac:spMkLst>
            <pc:docMk/>
            <pc:sldMk cId="579399519" sldId="289"/>
            <ac:spMk id="145" creationId="{3ADFB06F-90C8-48BC-AFBC-78CCC6B61154}"/>
          </ac:spMkLst>
        </pc:spChg>
        <pc:spChg chg="mod">
          <ac:chgData name="megha" userId="45a3e980fd913c52" providerId="LiveId" clId="{A25AB87D-8276-4AFA-B619-3E9E5E74521E}" dt="2021-07-13T06:53:50.091" v="8386"/>
          <ac:spMkLst>
            <pc:docMk/>
            <pc:sldMk cId="579399519" sldId="289"/>
            <ac:spMk id="146" creationId="{336BD3EA-9A4B-41EE-942D-188FA6CC8189}"/>
          </ac:spMkLst>
        </pc:spChg>
        <pc:spChg chg="mod">
          <ac:chgData name="megha" userId="45a3e980fd913c52" providerId="LiveId" clId="{A25AB87D-8276-4AFA-B619-3E9E5E74521E}" dt="2021-07-13T06:53:50.091" v="8386"/>
          <ac:spMkLst>
            <pc:docMk/>
            <pc:sldMk cId="579399519" sldId="289"/>
            <ac:spMk id="148" creationId="{B26722C5-83BF-4EBB-B199-7C75C772A881}"/>
          </ac:spMkLst>
        </pc:spChg>
        <pc:spChg chg="mod">
          <ac:chgData name="megha" userId="45a3e980fd913c52" providerId="LiveId" clId="{A25AB87D-8276-4AFA-B619-3E9E5E74521E}" dt="2021-07-13T06:53:50.091" v="8386"/>
          <ac:spMkLst>
            <pc:docMk/>
            <pc:sldMk cId="579399519" sldId="289"/>
            <ac:spMk id="149" creationId="{51677D4B-E014-4B6D-B2B7-1D34A52E5B54}"/>
          </ac:spMkLst>
        </pc:spChg>
        <pc:spChg chg="mod">
          <ac:chgData name="megha" userId="45a3e980fd913c52" providerId="LiveId" clId="{A25AB87D-8276-4AFA-B619-3E9E5E74521E}" dt="2021-07-13T06:53:50.091" v="8386"/>
          <ac:spMkLst>
            <pc:docMk/>
            <pc:sldMk cId="579399519" sldId="289"/>
            <ac:spMk id="151" creationId="{B61C0DC3-5528-42BC-BCA9-43FAF49CD624}"/>
          </ac:spMkLst>
        </pc:spChg>
        <pc:spChg chg="mod">
          <ac:chgData name="megha" userId="45a3e980fd913c52" providerId="LiveId" clId="{A25AB87D-8276-4AFA-B619-3E9E5E74521E}" dt="2021-07-13T06:53:50.091" v="8386"/>
          <ac:spMkLst>
            <pc:docMk/>
            <pc:sldMk cId="579399519" sldId="289"/>
            <ac:spMk id="152" creationId="{034CBB9D-55FA-4399-B128-43052D65DE4B}"/>
          </ac:spMkLst>
        </pc:spChg>
        <pc:spChg chg="mod">
          <ac:chgData name="megha" userId="45a3e980fd913c52" providerId="LiveId" clId="{A25AB87D-8276-4AFA-B619-3E9E5E74521E}" dt="2021-07-13T06:53:50.126" v="8387"/>
          <ac:spMkLst>
            <pc:docMk/>
            <pc:sldMk cId="579399519" sldId="289"/>
            <ac:spMk id="156" creationId="{AFACBF1C-3D44-4366-9C88-828B6B2B1095}"/>
          </ac:spMkLst>
        </pc:spChg>
        <pc:spChg chg="mod">
          <ac:chgData name="megha" userId="45a3e980fd913c52" providerId="LiveId" clId="{A25AB87D-8276-4AFA-B619-3E9E5E74521E}" dt="2021-07-13T06:53:50.126" v="8387"/>
          <ac:spMkLst>
            <pc:docMk/>
            <pc:sldMk cId="579399519" sldId="289"/>
            <ac:spMk id="157" creationId="{52447F40-6239-43C3-B368-3154DFC51EE1}"/>
          </ac:spMkLst>
        </pc:spChg>
        <pc:spChg chg="mod">
          <ac:chgData name="megha" userId="45a3e980fd913c52" providerId="LiveId" clId="{A25AB87D-8276-4AFA-B619-3E9E5E74521E}" dt="2021-07-13T06:53:50.126" v="8387"/>
          <ac:spMkLst>
            <pc:docMk/>
            <pc:sldMk cId="579399519" sldId="289"/>
            <ac:spMk id="159" creationId="{0A38A912-E845-485D-8D61-7563E1082760}"/>
          </ac:spMkLst>
        </pc:spChg>
        <pc:spChg chg="mod">
          <ac:chgData name="megha" userId="45a3e980fd913c52" providerId="LiveId" clId="{A25AB87D-8276-4AFA-B619-3E9E5E74521E}" dt="2021-07-13T06:53:50.126" v="8387"/>
          <ac:spMkLst>
            <pc:docMk/>
            <pc:sldMk cId="579399519" sldId="289"/>
            <ac:spMk id="160" creationId="{0128D6B1-A20D-4B05-87CA-80BEFF3AD66B}"/>
          </ac:spMkLst>
        </pc:spChg>
        <pc:spChg chg="mod">
          <ac:chgData name="megha" userId="45a3e980fd913c52" providerId="LiveId" clId="{A25AB87D-8276-4AFA-B619-3E9E5E74521E}" dt="2021-07-13T06:53:50.126" v="8387"/>
          <ac:spMkLst>
            <pc:docMk/>
            <pc:sldMk cId="579399519" sldId="289"/>
            <ac:spMk id="162" creationId="{4F2DD8E2-00D5-4B05-A739-7C07C9DE5B71}"/>
          </ac:spMkLst>
        </pc:spChg>
        <pc:spChg chg="mod">
          <ac:chgData name="megha" userId="45a3e980fd913c52" providerId="LiveId" clId="{A25AB87D-8276-4AFA-B619-3E9E5E74521E}" dt="2021-07-13T06:53:50.126" v="8387"/>
          <ac:spMkLst>
            <pc:docMk/>
            <pc:sldMk cId="579399519" sldId="289"/>
            <ac:spMk id="163" creationId="{21C72A04-062E-4495-AFAA-8265E3D129A4}"/>
          </ac:spMkLst>
        </pc:spChg>
        <pc:spChg chg="mod">
          <ac:chgData name="megha" userId="45a3e980fd913c52" providerId="LiveId" clId="{A25AB87D-8276-4AFA-B619-3E9E5E74521E}" dt="2021-07-13T06:53:50.159" v="8388"/>
          <ac:spMkLst>
            <pc:docMk/>
            <pc:sldMk cId="579399519" sldId="289"/>
            <ac:spMk id="167" creationId="{1D0DF409-28CE-4081-8327-BF8BD95280EB}"/>
          </ac:spMkLst>
        </pc:spChg>
        <pc:spChg chg="mod">
          <ac:chgData name="megha" userId="45a3e980fd913c52" providerId="LiveId" clId="{A25AB87D-8276-4AFA-B619-3E9E5E74521E}" dt="2021-07-13T06:53:50.159" v="8388"/>
          <ac:spMkLst>
            <pc:docMk/>
            <pc:sldMk cId="579399519" sldId="289"/>
            <ac:spMk id="168" creationId="{0DB718D8-11C7-4BD9-8851-5BD352AE2D41}"/>
          </ac:spMkLst>
        </pc:spChg>
        <pc:spChg chg="mod">
          <ac:chgData name="megha" userId="45a3e980fd913c52" providerId="LiveId" clId="{A25AB87D-8276-4AFA-B619-3E9E5E74521E}" dt="2021-07-13T06:53:50.159" v="8388"/>
          <ac:spMkLst>
            <pc:docMk/>
            <pc:sldMk cId="579399519" sldId="289"/>
            <ac:spMk id="170" creationId="{AAAE551D-D24E-4826-9086-7EF035204040}"/>
          </ac:spMkLst>
        </pc:spChg>
        <pc:spChg chg="mod">
          <ac:chgData name="megha" userId="45a3e980fd913c52" providerId="LiveId" clId="{A25AB87D-8276-4AFA-B619-3E9E5E74521E}" dt="2021-07-13T06:53:50.159" v="8388"/>
          <ac:spMkLst>
            <pc:docMk/>
            <pc:sldMk cId="579399519" sldId="289"/>
            <ac:spMk id="171" creationId="{45DD54D3-B3E6-4E87-A8C0-224E82E60E04}"/>
          </ac:spMkLst>
        </pc:spChg>
        <pc:spChg chg="mod">
          <ac:chgData name="megha" userId="45a3e980fd913c52" providerId="LiveId" clId="{A25AB87D-8276-4AFA-B619-3E9E5E74521E}" dt="2021-07-13T06:53:50.159" v="8388"/>
          <ac:spMkLst>
            <pc:docMk/>
            <pc:sldMk cId="579399519" sldId="289"/>
            <ac:spMk id="173" creationId="{A2FB0921-134B-410B-92DC-6F0D1B732A4A}"/>
          </ac:spMkLst>
        </pc:spChg>
        <pc:spChg chg="mod">
          <ac:chgData name="megha" userId="45a3e980fd913c52" providerId="LiveId" clId="{A25AB87D-8276-4AFA-B619-3E9E5E74521E}" dt="2021-07-13T06:53:50.159" v="8388"/>
          <ac:spMkLst>
            <pc:docMk/>
            <pc:sldMk cId="579399519" sldId="289"/>
            <ac:spMk id="174" creationId="{90D516B5-B5F8-4FEE-845D-C006DBCA72BF}"/>
          </ac:spMkLst>
        </pc:spChg>
        <pc:spChg chg="mod">
          <ac:chgData name="megha" userId="45a3e980fd913c52" providerId="LiveId" clId="{A25AB87D-8276-4AFA-B619-3E9E5E74521E}" dt="2021-07-13T06:53:50.191" v="8389"/>
          <ac:spMkLst>
            <pc:docMk/>
            <pc:sldMk cId="579399519" sldId="289"/>
            <ac:spMk id="178" creationId="{29AEF346-3263-4EF8-84A3-E734AEB121CA}"/>
          </ac:spMkLst>
        </pc:spChg>
        <pc:spChg chg="mod">
          <ac:chgData name="megha" userId="45a3e980fd913c52" providerId="LiveId" clId="{A25AB87D-8276-4AFA-B619-3E9E5E74521E}" dt="2021-07-13T06:53:50.191" v="8389"/>
          <ac:spMkLst>
            <pc:docMk/>
            <pc:sldMk cId="579399519" sldId="289"/>
            <ac:spMk id="179" creationId="{66AEB353-4FBC-422D-BEFF-55A745CB14DD}"/>
          </ac:spMkLst>
        </pc:spChg>
        <pc:spChg chg="mod">
          <ac:chgData name="megha" userId="45a3e980fd913c52" providerId="LiveId" clId="{A25AB87D-8276-4AFA-B619-3E9E5E74521E}" dt="2021-07-13T06:53:50.191" v="8389"/>
          <ac:spMkLst>
            <pc:docMk/>
            <pc:sldMk cId="579399519" sldId="289"/>
            <ac:spMk id="181" creationId="{2480854A-40E5-4F29-AAC3-D335C32CB88C}"/>
          </ac:spMkLst>
        </pc:spChg>
        <pc:spChg chg="mod">
          <ac:chgData name="megha" userId="45a3e980fd913c52" providerId="LiveId" clId="{A25AB87D-8276-4AFA-B619-3E9E5E74521E}" dt="2021-07-13T06:53:50.191" v="8389"/>
          <ac:spMkLst>
            <pc:docMk/>
            <pc:sldMk cId="579399519" sldId="289"/>
            <ac:spMk id="182" creationId="{320C90F8-149F-4469-B498-7F5828892752}"/>
          </ac:spMkLst>
        </pc:spChg>
        <pc:spChg chg="mod">
          <ac:chgData name="megha" userId="45a3e980fd913c52" providerId="LiveId" clId="{A25AB87D-8276-4AFA-B619-3E9E5E74521E}" dt="2021-07-13T06:53:50.191" v="8389"/>
          <ac:spMkLst>
            <pc:docMk/>
            <pc:sldMk cId="579399519" sldId="289"/>
            <ac:spMk id="184" creationId="{E4F5497C-A3FF-4273-88C5-B741A1AA2312}"/>
          </ac:spMkLst>
        </pc:spChg>
        <pc:spChg chg="mod">
          <ac:chgData name="megha" userId="45a3e980fd913c52" providerId="LiveId" clId="{A25AB87D-8276-4AFA-B619-3E9E5E74521E}" dt="2021-07-13T06:53:50.191" v="8389"/>
          <ac:spMkLst>
            <pc:docMk/>
            <pc:sldMk cId="579399519" sldId="289"/>
            <ac:spMk id="185" creationId="{9CA7CB8A-E8A0-4A26-8AD9-4A6995F76775}"/>
          </ac:spMkLst>
        </pc:spChg>
        <pc:spChg chg="mod">
          <ac:chgData name="megha" userId="45a3e980fd913c52" providerId="LiveId" clId="{A25AB87D-8276-4AFA-B619-3E9E5E74521E}" dt="2021-07-13T06:53:50.226" v="8390"/>
          <ac:spMkLst>
            <pc:docMk/>
            <pc:sldMk cId="579399519" sldId="289"/>
            <ac:spMk id="189" creationId="{DD0E54F6-9AAF-4E6B-AF7B-1CB4D2737AD2}"/>
          </ac:spMkLst>
        </pc:spChg>
        <pc:spChg chg="mod">
          <ac:chgData name="megha" userId="45a3e980fd913c52" providerId="LiveId" clId="{A25AB87D-8276-4AFA-B619-3E9E5E74521E}" dt="2021-07-13T06:53:50.226" v="8390"/>
          <ac:spMkLst>
            <pc:docMk/>
            <pc:sldMk cId="579399519" sldId="289"/>
            <ac:spMk id="190" creationId="{CC451527-80D0-4726-8832-757A7167C442}"/>
          </ac:spMkLst>
        </pc:spChg>
        <pc:spChg chg="mod">
          <ac:chgData name="megha" userId="45a3e980fd913c52" providerId="LiveId" clId="{A25AB87D-8276-4AFA-B619-3E9E5E74521E}" dt="2021-07-13T06:53:50.226" v="8390"/>
          <ac:spMkLst>
            <pc:docMk/>
            <pc:sldMk cId="579399519" sldId="289"/>
            <ac:spMk id="192" creationId="{BDFF1410-2038-4C14-892D-77D94DEB9E87}"/>
          </ac:spMkLst>
        </pc:spChg>
        <pc:spChg chg="mod">
          <ac:chgData name="megha" userId="45a3e980fd913c52" providerId="LiveId" clId="{A25AB87D-8276-4AFA-B619-3E9E5E74521E}" dt="2021-07-13T06:53:50.226" v="8390"/>
          <ac:spMkLst>
            <pc:docMk/>
            <pc:sldMk cId="579399519" sldId="289"/>
            <ac:spMk id="193" creationId="{D07F4204-9C35-4EEB-B898-59635A4640A4}"/>
          </ac:spMkLst>
        </pc:spChg>
        <pc:spChg chg="mod">
          <ac:chgData name="megha" userId="45a3e980fd913c52" providerId="LiveId" clId="{A25AB87D-8276-4AFA-B619-3E9E5E74521E}" dt="2021-07-13T06:53:50.226" v="8390"/>
          <ac:spMkLst>
            <pc:docMk/>
            <pc:sldMk cId="579399519" sldId="289"/>
            <ac:spMk id="195" creationId="{F7DF7747-153E-4509-93EE-EDA6BACAE92D}"/>
          </ac:spMkLst>
        </pc:spChg>
        <pc:spChg chg="mod">
          <ac:chgData name="megha" userId="45a3e980fd913c52" providerId="LiveId" clId="{A25AB87D-8276-4AFA-B619-3E9E5E74521E}" dt="2021-07-13T06:53:50.226" v="8390"/>
          <ac:spMkLst>
            <pc:docMk/>
            <pc:sldMk cId="579399519" sldId="289"/>
            <ac:spMk id="196" creationId="{2734553A-CFB6-4979-8CC9-E40730D90E2C}"/>
          </ac:spMkLst>
        </pc:spChg>
        <pc:spChg chg="mod">
          <ac:chgData name="megha" userId="45a3e980fd913c52" providerId="LiveId" clId="{A25AB87D-8276-4AFA-B619-3E9E5E74521E}" dt="2021-07-13T06:53:50.257" v="8391"/>
          <ac:spMkLst>
            <pc:docMk/>
            <pc:sldMk cId="579399519" sldId="289"/>
            <ac:spMk id="200" creationId="{BEC34A01-4A98-4DAE-A5C9-EA4DBD8DE147}"/>
          </ac:spMkLst>
        </pc:spChg>
        <pc:spChg chg="mod">
          <ac:chgData name="megha" userId="45a3e980fd913c52" providerId="LiveId" clId="{A25AB87D-8276-4AFA-B619-3E9E5E74521E}" dt="2021-07-13T06:53:50.257" v="8391"/>
          <ac:spMkLst>
            <pc:docMk/>
            <pc:sldMk cId="579399519" sldId="289"/>
            <ac:spMk id="201" creationId="{3C6F4D31-B947-40CB-9CE2-C28052E7F93E}"/>
          </ac:spMkLst>
        </pc:spChg>
        <pc:spChg chg="mod">
          <ac:chgData name="megha" userId="45a3e980fd913c52" providerId="LiveId" clId="{A25AB87D-8276-4AFA-B619-3E9E5E74521E}" dt="2021-07-13T06:53:50.257" v="8391"/>
          <ac:spMkLst>
            <pc:docMk/>
            <pc:sldMk cId="579399519" sldId="289"/>
            <ac:spMk id="203" creationId="{4F733139-DC6A-4FF7-AD01-2B37DB8BB3A4}"/>
          </ac:spMkLst>
        </pc:spChg>
        <pc:spChg chg="mod">
          <ac:chgData name="megha" userId="45a3e980fd913c52" providerId="LiveId" clId="{A25AB87D-8276-4AFA-B619-3E9E5E74521E}" dt="2021-07-13T06:53:50.257" v="8391"/>
          <ac:spMkLst>
            <pc:docMk/>
            <pc:sldMk cId="579399519" sldId="289"/>
            <ac:spMk id="204" creationId="{6A7B4AC3-E72F-426B-AC9E-6997B19F771B}"/>
          </ac:spMkLst>
        </pc:spChg>
        <pc:spChg chg="mod">
          <ac:chgData name="megha" userId="45a3e980fd913c52" providerId="LiveId" clId="{A25AB87D-8276-4AFA-B619-3E9E5E74521E}" dt="2021-07-13T06:53:50.257" v="8391"/>
          <ac:spMkLst>
            <pc:docMk/>
            <pc:sldMk cId="579399519" sldId="289"/>
            <ac:spMk id="206" creationId="{A1F2BF7B-D3D7-4CE4-852C-706630968EB9}"/>
          </ac:spMkLst>
        </pc:spChg>
        <pc:spChg chg="mod">
          <ac:chgData name="megha" userId="45a3e980fd913c52" providerId="LiveId" clId="{A25AB87D-8276-4AFA-B619-3E9E5E74521E}" dt="2021-07-13T06:53:50.257" v="8391"/>
          <ac:spMkLst>
            <pc:docMk/>
            <pc:sldMk cId="579399519" sldId="289"/>
            <ac:spMk id="207" creationId="{D37F2BF1-67B1-44E4-B67A-90A5CBFFD9CE}"/>
          </ac:spMkLst>
        </pc:spChg>
        <pc:spChg chg="mod">
          <ac:chgData name="megha" userId="45a3e980fd913c52" providerId="LiveId" clId="{A25AB87D-8276-4AFA-B619-3E9E5E74521E}" dt="2021-07-13T06:53:50.261" v="8392"/>
          <ac:spMkLst>
            <pc:docMk/>
            <pc:sldMk cId="579399519" sldId="289"/>
            <ac:spMk id="211" creationId="{02AF07C4-1DA0-49D7-BAD1-F685C01B7337}"/>
          </ac:spMkLst>
        </pc:spChg>
        <pc:spChg chg="mod">
          <ac:chgData name="megha" userId="45a3e980fd913c52" providerId="LiveId" clId="{A25AB87D-8276-4AFA-B619-3E9E5E74521E}" dt="2021-07-13T06:53:50.261" v="8392"/>
          <ac:spMkLst>
            <pc:docMk/>
            <pc:sldMk cId="579399519" sldId="289"/>
            <ac:spMk id="212" creationId="{5C316BAB-49F2-4BD1-8EF4-A6A8B41831B9}"/>
          </ac:spMkLst>
        </pc:spChg>
        <pc:spChg chg="mod">
          <ac:chgData name="megha" userId="45a3e980fd913c52" providerId="LiveId" clId="{A25AB87D-8276-4AFA-B619-3E9E5E74521E}" dt="2021-07-13T06:53:50.261" v="8392"/>
          <ac:spMkLst>
            <pc:docMk/>
            <pc:sldMk cId="579399519" sldId="289"/>
            <ac:spMk id="214" creationId="{729029E4-33C5-4699-AF9F-9BFCB4183C5D}"/>
          </ac:spMkLst>
        </pc:spChg>
        <pc:spChg chg="mod">
          <ac:chgData name="megha" userId="45a3e980fd913c52" providerId="LiveId" clId="{A25AB87D-8276-4AFA-B619-3E9E5E74521E}" dt="2021-07-13T06:53:50.261" v="8392"/>
          <ac:spMkLst>
            <pc:docMk/>
            <pc:sldMk cId="579399519" sldId="289"/>
            <ac:spMk id="215" creationId="{6E121D86-0C01-4943-8B54-A527FD1688CE}"/>
          </ac:spMkLst>
        </pc:spChg>
        <pc:spChg chg="mod">
          <ac:chgData name="megha" userId="45a3e980fd913c52" providerId="LiveId" clId="{A25AB87D-8276-4AFA-B619-3E9E5E74521E}" dt="2021-07-13T06:53:50.261" v="8392"/>
          <ac:spMkLst>
            <pc:docMk/>
            <pc:sldMk cId="579399519" sldId="289"/>
            <ac:spMk id="217" creationId="{9538462E-977B-45D3-A095-668F0CDF1E67}"/>
          </ac:spMkLst>
        </pc:spChg>
        <pc:spChg chg="mod">
          <ac:chgData name="megha" userId="45a3e980fd913c52" providerId="LiveId" clId="{A25AB87D-8276-4AFA-B619-3E9E5E74521E}" dt="2021-07-13T06:53:50.261" v="8392"/>
          <ac:spMkLst>
            <pc:docMk/>
            <pc:sldMk cId="579399519" sldId="289"/>
            <ac:spMk id="218" creationId="{C4F4EC29-BE48-4D7F-9EDF-BACB9DFEFD50}"/>
          </ac:spMkLst>
        </pc:spChg>
        <pc:spChg chg="mod">
          <ac:chgData name="megha" userId="45a3e980fd913c52" providerId="LiveId" clId="{A25AB87D-8276-4AFA-B619-3E9E5E74521E}" dt="2021-07-13T06:53:50.465" v="8393"/>
          <ac:spMkLst>
            <pc:docMk/>
            <pc:sldMk cId="579399519" sldId="289"/>
            <ac:spMk id="222" creationId="{EDDC0C8A-828B-43D4-89BA-96B0D4332D3A}"/>
          </ac:spMkLst>
        </pc:spChg>
        <pc:spChg chg="mod">
          <ac:chgData name="megha" userId="45a3e980fd913c52" providerId="LiveId" clId="{A25AB87D-8276-4AFA-B619-3E9E5E74521E}" dt="2021-07-13T06:53:50.465" v="8393"/>
          <ac:spMkLst>
            <pc:docMk/>
            <pc:sldMk cId="579399519" sldId="289"/>
            <ac:spMk id="223" creationId="{599B3689-DD48-4A84-A7A8-407F5F72D32A}"/>
          </ac:spMkLst>
        </pc:spChg>
        <pc:spChg chg="mod">
          <ac:chgData name="megha" userId="45a3e980fd913c52" providerId="LiveId" clId="{A25AB87D-8276-4AFA-B619-3E9E5E74521E}" dt="2021-07-13T06:53:50.465" v="8393"/>
          <ac:spMkLst>
            <pc:docMk/>
            <pc:sldMk cId="579399519" sldId="289"/>
            <ac:spMk id="225" creationId="{7ED42AAD-4F21-4311-976D-96D370B148FE}"/>
          </ac:spMkLst>
        </pc:spChg>
        <pc:spChg chg="mod">
          <ac:chgData name="megha" userId="45a3e980fd913c52" providerId="LiveId" clId="{A25AB87D-8276-4AFA-B619-3E9E5E74521E}" dt="2021-07-13T06:53:50.465" v="8393"/>
          <ac:spMkLst>
            <pc:docMk/>
            <pc:sldMk cId="579399519" sldId="289"/>
            <ac:spMk id="226" creationId="{050848B2-1607-44E6-9AAE-4053F11A95E1}"/>
          </ac:spMkLst>
        </pc:spChg>
        <pc:spChg chg="mod">
          <ac:chgData name="megha" userId="45a3e980fd913c52" providerId="LiveId" clId="{A25AB87D-8276-4AFA-B619-3E9E5E74521E}" dt="2021-07-13T06:53:50.465" v="8393"/>
          <ac:spMkLst>
            <pc:docMk/>
            <pc:sldMk cId="579399519" sldId="289"/>
            <ac:spMk id="228" creationId="{C54208E5-D561-474F-8CF0-58E0B0A1FF7A}"/>
          </ac:spMkLst>
        </pc:spChg>
        <pc:spChg chg="mod">
          <ac:chgData name="megha" userId="45a3e980fd913c52" providerId="LiveId" clId="{A25AB87D-8276-4AFA-B619-3E9E5E74521E}" dt="2021-07-13T06:53:50.465" v="8393"/>
          <ac:spMkLst>
            <pc:docMk/>
            <pc:sldMk cId="579399519" sldId="289"/>
            <ac:spMk id="229" creationId="{08DFD70D-6611-4180-A29C-C1B059E8A74D}"/>
          </ac:spMkLst>
        </pc:spChg>
        <pc:spChg chg="mod">
          <ac:chgData name="megha" userId="45a3e980fd913c52" providerId="LiveId" clId="{A25AB87D-8276-4AFA-B619-3E9E5E74521E}" dt="2021-07-13T06:53:50.495" v="8394"/>
          <ac:spMkLst>
            <pc:docMk/>
            <pc:sldMk cId="579399519" sldId="289"/>
            <ac:spMk id="233" creationId="{6CFC5E34-B237-4AD3-A562-527E21A86BF0}"/>
          </ac:spMkLst>
        </pc:spChg>
        <pc:spChg chg="mod">
          <ac:chgData name="megha" userId="45a3e980fd913c52" providerId="LiveId" clId="{A25AB87D-8276-4AFA-B619-3E9E5E74521E}" dt="2021-07-13T06:53:50.495" v="8394"/>
          <ac:spMkLst>
            <pc:docMk/>
            <pc:sldMk cId="579399519" sldId="289"/>
            <ac:spMk id="234" creationId="{3025742F-665E-4802-91D1-E44110A76FA8}"/>
          </ac:spMkLst>
        </pc:spChg>
        <pc:spChg chg="mod">
          <ac:chgData name="megha" userId="45a3e980fd913c52" providerId="LiveId" clId="{A25AB87D-8276-4AFA-B619-3E9E5E74521E}" dt="2021-07-13T06:53:50.495" v="8394"/>
          <ac:spMkLst>
            <pc:docMk/>
            <pc:sldMk cId="579399519" sldId="289"/>
            <ac:spMk id="236" creationId="{EFD82E7F-0F7F-4BDB-B13B-5702333F32C2}"/>
          </ac:spMkLst>
        </pc:spChg>
        <pc:spChg chg="mod">
          <ac:chgData name="megha" userId="45a3e980fd913c52" providerId="LiveId" clId="{A25AB87D-8276-4AFA-B619-3E9E5E74521E}" dt="2021-07-13T06:53:50.495" v="8394"/>
          <ac:spMkLst>
            <pc:docMk/>
            <pc:sldMk cId="579399519" sldId="289"/>
            <ac:spMk id="237" creationId="{C5249240-C700-4FF1-B5AD-4C3193AAAD24}"/>
          </ac:spMkLst>
        </pc:spChg>
        <pc:spChg chg="mod">
          <ac:chgData name="megha" userId="45a3e980fd913c52" providerId="LiveId" clId="{A25AB87D-8276-4AFA-B619-3E9E5E74521E}" dt="2021-07-13T06:53:50.495" v="8394"/>
          <ac:spMkLst>
            <pc:docMk/>
            <pc:sldMk cId="579399519" sldId="289"/>
            <ac:spMk id="239" creationId="{D6D5E147-64BF-4281-979B-1EC4F9881DAF}"/>
          </ac:spMkLst>
        </pc:spChg>
        <pc:spChg chg="mod">
          <ac:chgData name="megha" userId="45a3e980fd913c52" providerId="LiveId" clId="{A25AB87D-8276-4AFA-B619-3E9E5E74521E}" dt="2021-07-13T06:53:50.495" v="8394"/>
          <ac:spMkLst>
            <pc:docMk/>
            <pc:sldMk cId="579399519" sldId="289"/>
            <ac:spMk id="240" creationId="{C009E59F-B76B-4B2A-AC9C-20A471546232}"/>
          </ac:spMkLst>
        </pc:spChg>
        <pc:spChg chg="mod">
          <ac:chgData name="megha" userId="45a3e980fd913c52" providerId="LiveId" clId="{A25AB87D-8276-4AFA-B619-3E9E5E74521E}" dt="2021-07-13T06:53:50.524" v="8395"/>
          <ac:spMkLst>
            <pc:docMk/>
            <pc:sldMk cId="579399519" sldId="289"/>
            <ac:spMk id="244" creationId="{37E5AB91-F9FD-4A3F-BA42-E4F8A1565313}"/>
          </ac:spMkLst>
        </pc:spChg>
        <pc:spChg chg="mod">
          <ac:chgData name="megha" userId="45a3e980fd913c52" providerId="LiveId" clId="{A25AB87D-8276-4AFA-B619-3E9E5E74521E}" dt="2021-07-13T06:53:50.524" v="8395"/>
          <ac:spMkLst>
            <pc:docMk/>
            <pc:sldMk cId="579399519" sldId="289"/>
            <ac:spMk id="245" creationId="{2D84C16C-50ED-45D4-A632-0FBC3A9B5721}"/>
          </ac:spMkLst>
        </pc:spChg>
        <pc:spChg chg="mod">
          <ac:chgData name="megha" userId="45a3e980fd913c52" providerId="LiveId" clId="{A25AB87D-8276-4AFA-B619-3E9E5E74521E}" dt="2021-07-13T06:53:50.524" v="8395"/>
          <ac:spMkLst>
            <pc:docMk/>
            <pc:sldMk cId="579399519" sldId="289"/>
            <ac:spMk id="247" creationId="{D1975D8F-9844-4B03-B154-470E11309A2B}"/>
          </ac:spMkLst>
        </pc:spChg>
        <pc:spChg chg="mod">
          <ac:chgData name="megha" userId="45a3e980fd913c52" providerId="LiveId" clId="{A25AB87D-8276-4AFA-B619-3E9E5E74521E}" dt="2021-07-13T06:53:50.524" v="8395"/>
          <ac:spMkLst>
            <pc:docMk/>
            <pc:sldMk cId="579399519" sldId="289"/>
            <ac:spMk id="248" creationId="{9CEF29EA-9458-40D6-B949-6BEDB5A2B2A1}"/>
          </ac:spMkLst>
        </pc:spChg>
        <pc:spChg chg="mod">
          <ac:chgData name="megha" userId="45a3e980fd913c52" providerId="LiveId" clId="{A25AB87D-8276-4AFA-B619-3E9E5E74521E}" dt="2021-07-13T06:53:50.524" v="8395"/>
          <ac:spMkLst>
            <pc:docMk/>
            <pc:sldMk cId="579399519" sldId="289"/>
            <ac:spMk id="250" creationId="{674157CE-9BC9-430C-9191-5F3850FDA4A8}"/>
          </ac:spMkLst>
        </pc:spChg>
        <pc:spChg chg="mod">
          <ac:chgData name="megha" userId="45a3e980fd913c52" providerId="LiveId" clId="{A25AB87D-8276-4AFA-B619-3E9E5E74521E}" dt="2021-07-13T06:53:50.524" v="8395"/>
          <ac:spMkLst>
            <pc:docMk/>
            <pc:sldMk cId="579399519" sldId="289"/>
            <ac:spMk id="251" creationId="{6913734D-E1AA-458D-B01F-0B4B02CE995C}"/>
          </ac:spMkLst>
        </pc:spChg>
        <pc:spChg chg="mod">
          <ac:chgData name="megha" userId="45a3e980fd913c52" providerId="LiveId" clId="{A25AB87D-8276-4AFA-B619-3E9E5E74521E}" dt="2021-07-13T06:53:50.561" v="8396"/>
          <ac:spMkLst>
            <pc:docMk/>
            <pc:sldMk cId="579399519" sldId="289"/>
            <ac:spMk id="255" creationId="{AD60B18B-F9C1-4FE6-86A7-F7E12BEDDC1C}"/>
          </ac:spMkLst>
        </pc:spChg>
        <pc:spChg chg="mod">
          <ac:chgData name="megha" userId="45a3e980fd913c52" providerId="LiveId" clId="{A25AB87D-8276-4AFA-B619-3E9E5E74521E}" dt="2021-07-13T06:53:50.561" v="8396"/>
          <ac:spMkLst>
            <pc:docMk/>
            <pc:sldMk cId="579399519" sldId="289"/>
            <ac:spMk id="256" creationId="{A280FEEA-293E-4C6C-A116-2F538BE64B5B}"/>
          </ac:spMkLst>
        </pc:spChg>
        <pc:spChg chg="mod">
          <ac:chgData name="megha" userId="45a3e980fd913c52" providerId="LiveId" clId="{A25AB87D-8276-4AFA-B619-3E9E5E74521E}" dt="2021-07-13T06:53:50.561" v="8396"/>
          <ac:spMkLst>
            <pc:docMk/>
            <pc:sldMk cId="579399519" sldId="289"/>
            <ac:spMk id="258" creationId="{3FB515E4-2DE3-4D41-A01A-E384D54120F5}"/>
          </ac:spMkLst>
        </pc:spChg>
        <pc:spChg chg="mod">
          <ac:chgData name="megha" userId="45a3e980fd913c52" providerId="LiveId" clId="{A25AB87D-8276-4AFA-B619-3E9E5E74521E}" dt="2021-07-13T06:53:50.561" v="8396"/>
          <ac:spMkLst>
            <pc:docMk/>
            <pc:sldMk cId="579399519" sldId="289"/>
            <ac:spMk id="259" creationId="{C9ED9C00-3299-46DC-88BC-8C0C2052A189}"/>
          </ac:spMkLst>
        </pc:spChg>
        <pc:spChg chg="mod">
          <ac:chgData name="megha" userId="45a3e980fd913c52" providerId="LiveId" clId="{A25AB87D-8276-4AFA-B619-3E9E5E74521E}" dt="2021-07-13T06:53:50.561" v="8396"/>
          <ac:spMkLst>
            <pc:docMk/>
            <pc:sldMk cId="579399519" sldId="289"/>
            <ac:spMk id="261" creationId="{1BFA2305-8315-4F27-B81A-D217B6D9AAEA}"/>
          </ac:spMkLst>
        </pc:spChg>
        <pc:spChg chg="mod">
          <ac:chgData name="megha" userId="45a3e980fd913c52" providerId="LiveId" clId="{A25AB87D-8276-4AFA-B619-3E9E5E74521E}" dt="2021-07-13T06:53:50.561" v="8396"/>
          <ac:spMkLst>
            <pc:docMk/>
            <pc:sldMk cId="579399519" sldId="289"/>
            <ac:spMk id="262" creationId="{97D51D3D-E44B-405E-996B-1360144A8F09}"/>
          </ac:spMkLst>
        </pc:spChg>
        <pc:spChg chg="mod">
          <ac:chgData name="megha" userId="45a3e980fd913c52" providerId="LiveId" clId="{A25AB87D-8276-4AFA-B619-3E9E5E74521E}" dt="2021-07-13T06:53:50.590" v="8397"/>
          <ac:spMkLst>
            <pc:docMk/>
            <pc:sldMk cId="579399519" sldId="289"/>
            <ac:spMk id="266" creationId="{E515DC6B-4B1B-4685-AFEB-4EE95DA29E3F}"/>
          </ac:spMkLst>
        </pc:spChg>
        <pc:spChg chg="mod">
          <ac:chgData name="megha" userId="45a3e980fd913c52" providerId="LiveId" clId="{A25AB87D-8276-4AFA-B619-3E9E5E74521E}" dt="2021-07-13T06:53:50.590" v="8397"/>
          <ac:spMkLst>
            <pc:docMk/>
            <pc:sldMk cId="579399519" sldId="289"/>
            <ac:spMk id="267" creationId="{B7B22DB2-9BF1-44F4-943B-F28650CE954F}"/>
          </ac:spMkLst>
        </pc:spChg>
        <pc:spChg chg="mod">
          <ac:chgData name="megha" userId="45a3e980fd913c52" providerId="LiveId" clId="{A25AB87D-8276-4AFA-B619-3E9E5E74521E}" dt="2021-07-13T06:53:50.590" v="8397"/>
          <ac:spMkLst>
            <pc:docMk/>
            <pc:sldMk cId="579399519" sldId="289"/>
            <ac:spMk id="269" creationId="{C3CDC194-5542-4587-9902-F7109C777899}"/>
          </ac:spMkLst>
        </pc:spChg>
        <pc:spChg chg="mod">
          <ac:chgData name="megha" userId="45a3e980fd913c52" providerId="LiveId" clId="{A25AB87D-8276-4AFA-B619-3E9E5E74521E}" dt="2021-07-13T06:53:50.590" v="8397"/>
          <ac:spMkLst>
            <pc:docMk/>
            <pc:sldMk cId="579399519" sldId="289"/>
            <ac:spMk id="270" creationId="{E118B8AC-40AC-4759-AA67-5DFF2353F6E2}"/>
          </ac:spMkLst>
        </pc:spChg>
        <pc:spChg chg="mod">
          <ac:chgData name="megha" userId="45a3e980fd913c52" providerId="LiveId" clId="{A25AB87D-8276-4AFA-B619-3E9E5E74521E}" dt="2021-07-13T06:53:50.590" v="8397"/>
          <ac:spMkLst>
            <pc:docMk/>
            <pc:sldMk cId="579399519" sldId="289"/>
            <ac:spMk id="272" creationId="{43E39375-20F6-428C-9F61-538A0DC9A4D9}"/>
          </ac:spMkLst>
        </pc:spChg>
        <pc:spChg chg="mod">
          <ac:chgData name="megha" userId="45a3e980fd913c52" providerId="LiveId" clId="{A25AB87D-8276-4AFA-B619-3E9E5E74521E}" dt="2021-07-13T06:53:50.590" v="8397"/>
          <ac:spMkLst>
            <pc:docMk/>
            <pc:sldMk cId="579399519" sldId="289"/>
            <ac:spMk id="273" creationId="{69F5545B-8837-46AD-B44B-CA7FD89EBD5D}"/>
          </ac:spMkLst>
        </pc:spChg>
        <pc:grpChg chg="mod">
          <ac:chgData name="megha" userId="45a3e980fd913c52" providerId="LiveId" clId="{A25AB87D-8276-4AFA-B619-3E9E5E74521E}" dt="2021-07-13T02:17:39.594" v="8285" actId="1076"/>
          <ac:grpSpMkLst>
            <pc:docMk/>
            <pc:sldMk cId="579399519" sldId="289"/>
            <ac:grpSpMk id="23" creationId="{BE9C134C-C515-486C-BA33-387A5D912B64}"/>
          </ac:grpSpMkLst>
        </pc:grpChg>
        <pc:grpChg chg="add mod">
          <ac:chgData name="megha" userId="45a3e980fd913c52" providerId="LiveId" clId="{A25AB87D-8276-4AFA-B619-3E9E5E74521E}" dt="2021-07-13T06:54:22.358" v="8418" actId="1076"/>
          <ac:grpSpMkLst>
            <pc:docMk/>
            <pc:sldMk cId="579399519" sldId="289"/>
            <ac:grpSpMk id="45" creationId="{8F334F83-F04A-4C1E-87E3-A4972D51DB63}"/>
          </ac:grpSpMkLst>
        </pc:grpChg>
        <pc:grpChg chg="add mod">
          <ac:chgData name="megha" userId="45a3e980fd913c52" providerId="LiveId" clId="{A25AB87D-8276-4AFA-B619-3E9E5E74521E}" dt="2021-07-13T06:54:22.358" v="8418" actId="1076"/>
          <ac:grpSpMkLst>
            <pc:docMk/>
            <pc:sldMk cId="579399519" sldId="289"/>
            <ac:grpSpMk id="48" creationId="{A9D9D056-8470-48EF-9039-F2FC31A5E5A8}"/>
          </ac:grpSpMkLst>
        </pc:grpChg>
        <pc:grpChg chg="add mod">
          <ac:chgData name="megha" userId="45a3e980fd913c52" providerId="LiveId" clId="{A25AB87D-8276-4AFA-B619-3E9E5E74521E}" dt="2021-07-13T06:54:22.358" v="8418" actId="1076"/>
          <ac:grpSpMkLst>
            <pc:docMk/>
            <pc:sldMk cId="579399519" sldId="289"/>
            <ac:grpSpMk id="51" creationId="{02767CA2-AA5B-404E-9D95-11253D9E1A54}"/>
          </ac:grpSpMkLst>
        </pc:grpChg>
        <pc:grpChg chg="add del mod">
          <ac:chgData name="megha" userId="45a3e980fd913c52" providerId="LiveId" clId="{A25AB87D-8276-4AFA-B619-3E9E5E74521E}" dt="2021-07-13T06:54:01.102" v="8417"/>
          <ac:grpSpMkLst>
            <pc:docMk/>
            <pc:sldMk cId="579399519" sldId="289"/>
            <ac:grpSpMk id="56" creationId="{281A4232-3724-4FBC-B8FC-15C85D4D75C6}"/>
          </ac:grpSpMkLst>
        </pc:grpChg>
        <pc:grpChg chg="add del mod">
          <ac:chgData name="megha" userId="45a3e980fd913c52" providerId="LiveId" clId="{A25AB87D-8276-4AFA-B619-3E9E5E74521E}" dt="2021-07-13T06:54:01.102" v="8417"/>
          <ac:grpSpMkLst>
            <pc:docMk/>
            <pc:sldMk cId="579399519" sldId="289"/>
            <ac:grpSpMk id="59" creationId="{ED6A11ED-1D48-4F11-93F9-193D7475BDE5}"/>
          </ac:grpSpMkLst>
        </pc:grpChg>
        <pc:grpChg chg="add del mod">
          <ac:chgData name="megha" userId="45a3e980fd913c52" providerId="LiveId" clId="{A25AB87D-8276-4AFA-B619-3E9E5E74521E}" dt="2021-07-13T06:54:01.102" v="8417"/>
          <ac:grpSpMkLst>
            <pc:docMk/>
            <pc:sldMk cId="579399519" sldId="289"/>
            <ac:grpSpMk id="62" creationId="{1F15FADA-F37F-4ADD-BBC5-08DDADB08D4C}"/>
          </ac:grpSpMkLst>
        </pc:grpChg>
        <pc:grpChg chg="add del mod">
          <ac:chgData name="megha" userId="45a3e980fd913c52" providerId="LiveId" clId="{A25AB87D-8276-4AFA-B619-3E9E5E74521E}" dt="2021-07-13T06:54:00.548" v="8416"/>
          <ac:grpSpMkLst>
            <pc:docMk/>
            <pc:sldMk cId="579399519" sldId="289"/>
            <ac:grpSpMk id="67" creationId="{30DFA8D7-4E57-47B3-86BB-08AF533EBACA}"/>
          </ac:grpSpMkLst>
        </pc:grpChg>
        <pc:grpChg chg="add del mod">
          <ac:chgData name="megha" userId="45a3e980fd913c52" providerId="LiveId" clId="{A25AB87D-8276-4AFA-B619-3E9E5E74521E}" dt="2021-07-13T06:54:00.548" v="8416"/>
          <ac:grpSpMkLst>
            <pc:docMk/>
            <pc:sldMk cId="579399519" sldId="289"/>
            <ac:grpSpMk id="70" creationId="{72CC8C56-7A7E-4692-A358-954D398B40C6}"/>
          </ac:grpSpMkLst>
        </pc:grpChg>
        <pc:grpChg chg="add del mod">
          <ac:chgData name="megha" userId="45a3e980fd913c52" providerId="LiveId" clId="{A25AB87D-8276-4AFA-B619-3E9E5E74521E}" dt="2021-07-13T06:54:00.548" v="8416"/>
          <ac:grpSpMkLst>
            <pc:docMk/>
            <pc:sldMk cId="579399519" sldId="289"/>
            <ac:grpSpMk id="73" creationId="{CE242A34-4F20-467F-B5E3-91291F39E3FF}"/>
          </ac:grpSpMkLst>
        </pc:grpChg>
        <pc:grpChg chg="add del mod">
          <ac:chgData name="megha" userId="45a3e980fd913c52" providerId="LiveId" clId="{A25AB87D-8276-4AFA-B619-3E9E5E74521E}" dt="2021-07-13T06:54:00.319" v="8415"/>
          <ac:grpSpMkLst>
            <pc:docMk/>
            <pc:sldMk cId="579399519" sldId="289"/>
            <ac:grpSpMk id="78" creationId="{414611A3-F507-4AC4-A1F8-B4012F8874A5}"/>
          </ac:grpSpMkLst>
        </pc:grpChg>
        <pc:grpChg chg="add del mod">
          <ac:chgData name="megha" userId="45a3e980fd913c52" providerId="LiveId" clId="{A25AB87D-8276-4AFA-B619-3E9E5E74521E}" dt="2021-07-13T06:54:00.319" v="8415"/>
          <ac:grpSpMkLst>
            <pc:docMk/>
            <pc:sldMk cId="579399519" sldId="289"/>
            <ac:grpSpMk id="81" creationId="{6F332A7D-8AF2-41FD-B9FE-0551A3134EBE}"/>
          </ac:grpSpMkLst>
        </pc:grpChg>
        <pc:grpChg chg="add del mod">
          <ac:chgData name="megha" userId="45a3e980fd913c52" providerId="LiveId" clId="{A25AB87D-8276-4AFA-B619-3E9E5E74521E}" dt="2021-07-13T06:54:00.319" v="8415"/>
          <ac:grpSpMkLst>
            <pc:docMk/>
            <pc:sldMk cId="579399519" sldId="289"/>
            <ac:grpSpMk id="84" creationId="{762C1334-0CDD-4281-8AAF-13253D906635}"/>
          </ac:grpSpMkLst>
        </pc:grpChg>
        <pc:grpChg chg="add del mod">
          <ac:chgData name="megha" userId="45a3e980fd913c52" providerId="LiveId" clId="{A25AB87D-8276-4AFA-B619-3E9E5E74521E}" dt="2021-07-13T06:54:00.082" v="8414"/>
          <ac:grpSpMkLst>
            <pc:docMk/>
            <pc:sldMk cId="579399519" sldId="289"/>
            <ac:grpSpMk id="89" creationId="{6CAEF606-DE5A-46E8-B122-A4E75979FF56}"/>
          </ac:grpSpMkLst>
        </pc:grpChg>
        <pc:grpChg chg="add del mod">
          <ac:chgData name="megha" userId="45a3e980fd913c52" providerId="LiveId" clId="{A25AB87D-8276-4AFA-B619-3E9E5E74521E}" dt="2021-07-13T06:54:00.082" v="8414"/>
          <ac:grpSpMkLst>
            <pc:docMk/>
            <pc:sldMk cId="579399519" sldId="289"/>
            <ac:grpSpMk id="92" creationId="{CB5186D0-7874-4AD8-80A1-EAB1D1CD8802}"/>
          </ac:grpSpMkLst>
        </pc:grpChg>
        <pc:grpChg chg="add del mod">
          <ac:chgData name="megha" userId="45a3e980fd913c52" providerId="LiveId" clId="{A25AB87D-8276-4AFA-B619-3E9E5E74521E}" dt="2021-07-13T06:54:00.082" v="8414"/>
          <ac:grpSpMkLst>
            <pc:docMk/>
            <pc:sldMk cId="579399519" sldId="289"/>
            <ac:grpSpMk id="95" creationId="{CB531519-B498-4D2B-B9E8-C6FFC483F071}"/>
          </ac:grpSpMkLst>
        </pc:grpChg>
        <pc:grpChg chg="add del mod">
          <ac:chgData name="megha" userId="45a3e980fd913c52" providerId="LiveId" clId="{A25AB87D-8276-4AFA-B619-3E9E5E74521E}" dt="2021-07-13T06:53:59.869" v="8413"/>
          <ac:grpSpMkLst>
            <pc:docMk/>
            <pc:sldMk cId="579399519" sldId="289"/>
            <ac:grpSpMk id="100" creationId="{A033F7EE-7E6A-425C-8777-43BCDE939655}"/>
          </ac:grpSpMkLst>
        </pc:grpChg>
        <pc:grpChg chg="add del mod">
          <ac:chgData name="megha" userId="45a3e980fd913c52" providerId="LiveId" clId="{A25AB87D-8276-4AFA-B619-3E9E5E74521E}" dt="2021-07-13T06:53:59.869" v="8413"/>
          <ac:grpSpMkLst>
            <pc:docMk/>
            <pc:sldMk cId="579399519" sldId="289"/>
            <ac:grpSpMk id="103" creationId="{B4B9A084-62E7-46D3-A220-8015E2F9F689}"/>
          </ac:grpSpMkLst>
        </pc:grpChg>
        <pc:grpChg chg="add del mod">
          <ac:chgData name="megha" userId="45a3e980fd913c52" providerId="LiveId" clId="{A25AB87D-8276-4AFA-B619-3E9E5E74521E}" dt="2021-07-13T06:53:59.869" v="8413"/>
          <ac:grpSpMkLst>
            <pc:docMk/>
            <pc:sldMk cId="579399519" sldId="289"/>
            <ac:grpSpMk id="106" creationId="{7DA07B53-90FB-4F09-9CB4-384C7834EAF1}"/>
          </ac:grpSpMkLst>
        </pc:grpChg>
        <pc:grpChg chg="add del mod">
          <ac:chgData name="megha" userId="45a3e980fd913c52" providerId="LiveId" clId="{A25AB87D-8276-4AFA-B619-3E9E5E74521E}" dt="2021-07-13T06:53:59.648" v="8412"/>
          <ac:grpSpMkLst>
            <pc:docMk/>
            <pc:sldMk cId="579399519" sldId="289"/>
            <ac:grpSpMk id="111" creationId="{BD210483-6C3F-42A8-994A-9A61A0323F80}"/>
          </ac:grpSpMkLst>
        </pc:grpChg>
        <pc:grpChg chg="add del mod">
          <ac:chgData name="megha" userId="45a3e980fd913c52" providerId="LiveId" clId="{A25AB87D-8276-4AFA-B619-3E9E5E74521E}" dt="2021-07-13T06:53:59.648" v="8412"/>
          <ac:grpSpMkLst>
            <pc:docMk/>
            <pc:sldMk cId="579399519" sldId="289"/>
            <ac:grpSpMk id="114" creationId="{3592A28F-77C8-4161-9150-69C241633A10}"/>
          </ac:grpSpMkLst>
        </pc:grpChg>
        <pc:grpChg chg="add del mod">
          <ac:chgData name="megha" userId="45a3e980fd913c52" providerId="LiveId" clId="{A25AB87D-8276-4AFA-B619-3E9E5E74521E}" dt="2021-07-13T06:53:59.648" v="8412"/>
          <ac:grpSpMkLst>
            <pc:docMk/>
            <pc:sldMk cId="579399519" sldId="289"/>
            <ac:grpSpMk id="117" creationId="{4388E19A-0691-46A5-99EC-784FE8367849}"/>
          </ac:grpSpMkLst>
        </pc:grpChg>
        <pc:grpChg chg="add del mod">
          <ac:chgData name="megha" userId="45a3e980fd913c52" providerId="LiveId" clId="{A25AB87D-8276-4AFA-B619-3E9E5E74521E}" dt="2021-07-13T06:53:59.440" v="8411"/>
          <ac:grpSpMkLst>
            <pc:docMk/>
            <pc:sldMk cId="579399519" sldId="289"/>
            <ac:grpSpMk id="122" creationId="{B56C1766-ACDF-442C-B3E9-56D92505B864}"/>
          </ac:grpSpMkLst>
        </pc:grpChg>
        <pc:grpChg chg="add del mod">
          <ac:chgData name="megha" userId="45a3e980fd913c52" providerId="LiveId" clId="{A25AB87D-8276-4AFA-B619-3E9E5E74521E}" dt="2021-07-13T06:53:59.440" v="8411"/>
          <ac:grpSpMkLst>
            <pc:docMk/>
            <pc:sldMk cId="579399519" sldId="289"/>
            <ac:grpSpMk id="125" creationId="{F26CE979-95B5-4225-A80A-7B45F31A6FD7}"/>
          </ac:grpSpMkLst>
        </pc:grpChg>
        <pc:grpChg chg="add del mod">
          <ac:chgData name="megha" userId="45a3e980fd913c52" providerId="LiveId" clId="{A25AB87D-8276-4AFA-B619-3E9E5E74521E}" dt="2021-07-13T06:53:59.440" v="8411"/>
          <ac:grpSpMkLst>
            <pc:docMk/>
            <pc:sldMk cId="579399519" sldId="289"/>
            <ac:grpSpMk id="128" creationId="{41D5DEE0-420E-460F-BE8D-848B356F6B69}"/>
          </ac:grpSpMkLst>
        </pc:grpChg>
        <pc:grpChg chg="add del mod">
          <ac:chgData name="megha" userId="45a3e980fd913c52" providerId="LiveId" clId="{A25AB87D-8276-4AFA-B619-3E9E5E74521E}" dt="2021-07-13T06:53:59.221" v="8410"/>
          <ac:grpSpMkLst>
            <pc:docMk/>
            <pc:sldMk cId="579399519" sldId="289"/>
            <ac:grpSpMk id="133" creationId="{3D7DCDC2-824E-49F7-A8BB-8FB2E56707A8}"/>
          </ac:grpSpMkLst>
        </pc:grpChg>
        <pc:grpChg chg="add del mod">
          <ac:chgData name="megha" userId="45a3e980fd913c52" providerId="LiveId" clId="{A25AB87D-8276-4AFA-B619-3E9E5E74521E}" dt="2021-07-13T06:53:59.221" v="8410"/>
          <ac:grpSpMkLst>
            <pc:docMk/>
            <pc:sldMk cId="579399519" sldId="289"/>
            <ac:grpSpMk id="136" creationId="{78F11108-D610-462D-9566-6E8733B9A8F9}"/>
          </ac:grpSpMkLst>
        </pc:grpChg>
        <pc:grpChg chg="add del mod">
          <ac:chgData name="megha" userId="45a3e980fd913c52" providerId="LiveId" clId="{A25AB87D-8276-4AFA-B619-3E9E5E74521E}" dt="2021-07-13T06:53:59.221" v="8410"/>
          <ac:grpSpMkLst>
            <pc:docMk/>
            <pc:sldMk cId="579399519" sldId="289"/>
            <ac:grpSpMk id="139" creationId="{0BE56D72-C298-4C1D-B4F5-AC2EA291B2D4}"/>
          </ac:grpSpMkLst>
        </pc:grpChg>
        <pc:grpChg chg="add del mod">
          <ac:chgData name="megha" userId="45a3e980fd913c52" providerId="LiveId" clId="{A25AB87D-8276-4AFA-B619-3E9E5E74521E}" dt="2021-07-13T06:53:59.018" v="8409"/>
          <ac:grpSpMkLst>
            <pc:docMk/>
            <pc:sldMk cId="579399519" sldId="289"/>
            <ac:grpSpMk id="144" creationId="{1962EF3F-0862-448F-B662-1918D3785BC5}"/>
          </ac:grpSpMkLst>
        </pc:grpChg>
        <pc:grpChg chg="add del mod">
          <ac:chgData name="megha" userId="45a3e980fd913c52" providerId="LiveId" clId="{A25AB87D-8276-4AFA-B619-3E9E5E74521E}" dt="2021-07-13T06:53:59.018" v="8409"/>
          <ac:grpSpMkLst>
            <pc:docMk/>
            <pc:sldMk cId="579399519" sldId="289"/>
            <ac:grpSpMk id="147" creationId="{5918D822-E26F-4320-97D0-E83E9F246D1A}"/>
          </ac:grpSpMkLst>
        </pc:grpChg>
        <pc:grpChg chg="add del mod">
          <ac:chgData name="megha" userId="45a3e980fd913c52" providerId="LiveId" clId="{A25AB87D-8276-4AFA-B619-3E9E5E74521E}" dt="2021-07-13T06:53:59.018" v="8409"/>
          <ac:grpSpMkLst>
            <pc:docMk/>
            <pc:sldMk cId="579399519" sldId="289"/>
            <ac:grpSpMk id="150" creationId="{298F7607-6973-4C12-9E37-ABF372FB4435}"/>
          </ac:grpSpMkLst>
        </pc:grpChg>
        <pc:grpChg chg="add del mod">
          <ac:chgData name="megha" userId="45a3e980fd913c52" providerId="LiveId" clId="{A25AB87D-8276-4AFA-B619-3E9E5E74521E}" dt="2021-07-13T06:53:58.804" v="8408"/>
          <ac:grpSpMkLst>
            <pc:docMk/>
            <pc:sldMk cId="579399519" sldId="289"/>
            <ac:grpSpMk id="155" creationId="{65A6C6A2-0EC2-4D71-B077-E354A8CC0723}"/>
          </ac:grpSpMkLst>
        </pc:grpChg>
        <pc:grpChg chg="add del mod">
          <ac:chgData name="megha" userId="45a3e980fd913c52" providerId="LiveId" clId="{A25AB87D-8276-4AFA-B619-3E9E5E74521E}" dt="2021-07-13T06:53:58.804" v="8408"/>
          <ac:grpSpMkLst>
            <pc:docMk/>
            <pc:sldMk cId="579399519" sldId="289"/>
            <ac:grpSpMk id="158" creationId="{D068A532-BC03-4C92-9401-86E9FF0D69C9}"/>
          </ac:grpSpMkLst>
        </pc:grpChg>
        <pc:grpChg chg="add del mod">
          <ac:chgData name="megha" userId="45a3e980fd913c52" providerId="LiveId" clId="{A25AB87D-8276-4AFA-B619-3E9E5E74521E}" dt="2021-07-13T06:53:58.804" v="8408"/>
          <ac:grpSpMkLst>
            <pc:docMk/>
            <pc:sldMk cId="579399519" sldId="289"/>
            <ac:grpSpMk id="161" creationId="{0C3E2ABC-C576-4CE1-9AD4-9E23A754621D}"/>
          </ac:grpSpMkLst>
        </pc:grpChg>
        <pc:grpChg chg="add del mod">
          <ac:chgData name="megha" userId="45a3e980fd913c52" providerId="LiveId" clId="{A25AB87D-8276-4AFA-B619-3E9E5E74521E}" dt="2021-07-13T06:53:58.588" v="8407"/>
          <ac:grpSpMkLst>
            <pc:docMk/>
            <pc:sldMk cId="579399519" sldId="289"/>
            <ac:grpSpMk id="166" creationId="{51FFC563-A7F5-43A7-B104-DBB4E9AD2874}"/>
          </ac:grpSpMkLst>
        </pc:grpChg>
        <pc:grpChg chg="add del mod">
          <ac:chgData name="megha" userId="45a3e980fd913c52" providerId="LiveId" clId="{A25AB87D-8276-4AFA-B619-3E9E5E74521E}" dt="2021-07-13T06:53:58.588" v="8407"/>
          <ac:grpSpMkLst>
            <pc:docMk/>
            <pc:sldMk cId="579399519" sldId="289"/>
            <ac:grpSpMk id="169" creationId="{21C2F6D6-2E35-4665-8099-857A0F7509D9}"/>
          </ac:grpSpMkLst>
        </pc:grpChg>
        <pc:grpChg chg="add del mod">
          <ac:chgData name="megha" userId="45a3e980fd913c52" providerId="LiveId" clId="{A25AB87D-8276-4AFA-B619-3E9E5E74521E}" dt="2021-07-13T06:53:58.588" v="8407"/>
          <ac:grpSpMkLst>
            <pc:docMk/>
            <pc:sldMk cId="579399519" sldId="289"/>
            <ac:grpSpMk id="172" creationId="{8E7865EC-DDE8-4391-A1B4-5305349FABC4}"/>
          </ac:grpSpMkLst>
        </pc:grpChg>
        <pc:grpChg chg="add del mod">
          <ac:chgData name="megha" userId="45a3e980fd913c52" providerId="LiveId" clId="{A25AB87D-8276-4AFA-B619-3E9E5E74521E}" dt="2021-07-13T06:53:58.367" v="8406"/>
          <ac:grpSpMkLst>
            <pc:docMk/>
            <pc:sldMk cId="579399519" sldId="289"/>
            <ac:grpSpMk id="177" creationId="{5232C302-6609-4F30-9017-DE6AB11FB65C}"/>
          </ac:grpSpMkLst>
        </pc:grpChg>
        <pc:grpChg chg="add del mod">
          <ac:chgData name="megha" userId="45a3e980fd913c52" providerId="LiveId" clId="{A25AB87D-8276-4AFA-B619-3E9E5E74521E}" dt="2021-07-13T06:53:58.367" v="8406"/>
          <ac:grpSpMkLst>
            <pc:docMk/>
            <pc:sldMk cId="579399519" sldId="289"/>
            <ac:grpSpMk id="180" creationId="{696C5EE7-4447-40A2-8BCF-6492288C5E3B}"/>
          </ac:grpSpMkLst>
        </pc:grpChg>
        <pc:grpChg chg="add del mod">
          <ac:chgData name="megha" userId="45a3e980fd913c52" providerId="LiveId" clId="{A25AB87D-8276-4AFA-B619-3E9E5E74521E}" dt="2021-07-13T06:53:58.367" v="8406"/>
          <ac:grpSpMkLst>
            <pc:docMk/>
            <pc:sldMk cId="579399519" sldId="289"/>
            <ac:grpSpMk id="183" creationId="{87756233-CE74-44FD-96A7-57FC74A308DF}"/>
          </ac:grpSpMkLst>
        </pc:grpChg>
        <pc:grpChg chg="add del mod">
          <ac:chgData name="megha" userId="45a3e980fd913c52" providerId="LiveId" clId="{A25AB87D-8276-4AFA-B619-3E9E5E74521E}" dt="2021-07-13T06:53:58.143" v="8405"/>
          <ac:grpSpMkLst>
            <pc:docMk/>
            <pc:sldMk cId="579399519" sldId="289"/>
            <ac:grpSpMk id="188" creationId="{0DEF3B7F-8A12-46FA-81CA-E93558246B77}"/>
          </ac:grpSpMkLst>
        </pc:grpChg>
        <pc:grpChg chg="add del mod">
          <ac:chgData name="megha" userId="45a3e980fd913c52" providerId="LiveId" clId="{A25AB87D-8276-4AFA-B619-3E9E5E74521E}" dt="2021-07-13T06:53:58.143" v="8405"/>
          <ac:grpSpMkLst>
            <pc:docMk/>
            <pc:sldMk cId="579399519" sldId="289"/>
            <ac:grpSpMk id="191" creationId="{639F786F-7F06-444F-9AE5-4BD67994CBD9}"/>
          </ac:grpSpMkLst>
        </pc:grpChg>
        <pc:grpChg chg="add del mod">
          <ac:chgData name="megha" userId="45a3e980fd913c52" providerId="LiveId" clId="{A25AB87D-8276-4AFA-B619-3E9E5E74521E}" dt="2021-07-13T06:53:58.143" v="8405"/>
          <ac:grpSpMkLst>
            <pc:docMk/>
            <pc:sldMk cId="579399519" sldId="289"/>
            <ac:grpSpMk id="194" creationId="{B7F7795A-9BC8-4C42-98EE-006D8965FFF6}"/>
          </ac:grpSpMkLst>
        </pc:grpChg>
        <pc:grpChg chg="add del mod">
          <ac:chgData name="megha" userId="45a3e980fd913c52" providerId="LiveId" clId="{A25AB87D-8276-4AFA-B619-3E9E5E74521E}" dt="2021-07-13T06:53:57.917" v="8404"/>
          <ac:grpSpMkLst>
            <pc:docMk/>
            <pc:sldMk cId="579399519" sldId="289"/>
            <ac:grpSpMk id="199" creationId="{047D332D-5476-4773-9DAD-DA00DC3A334E}"/>
          </ac:grpSpMkLst>
        </pc:grpChg>
        <pc:grpChg chg="add del mod">
          <ac:chgData name="megha" userId="45a3e980fd913c52" providerId="LiveId" clId="{A25AB87D-8276-4AFA-B619-3E9E5E74521E}" dt="2021-07-13T06:53:57.917" v="8404"/>
          <ac:grpSpMkLst>
            <pc:docMk/>
            <pc:sldMk cId="579399519" sldId="289"/>
            <ac:grpSpMk id="202" creationId="{E9E423F8-A168-4055-9839-342725C27A31}"/>
          </ac:grpSpMkLst>
        </pc:grpChg>
        <pc:grpChg chg="add del mod">
          <ac:chgData name="megha" userId="45a3e980fd913c52" providerId="LiveId" clId="{A25AB87D-8276-4AFA-B619-3E9E5E74521E}" dt="2021-07-13T06:53:57.917" v="8404"/>
          <ac:grpSpMkLst>
            <pc:docMk/>
            <pc:sldMk cId="579399519" sldId="289"/>
            <ac:grpSpMk id="205" creationId="{B4A97C6D-F4EE-4604-B160-0FA4D0CB3F36}"/>
          </ac:grpSpMkLst>
        </pc:grpChg>
        <pc:grpChg chg="add del mod">
          <ac:chgData name="megha" userId="45a3e980fd913c52" providerId="LiveId" clId="{A25AB87D-8276-4AFA-B619-3E9E5E74521E}" dt="2021-07-13T06:53:57.698" v="8403"/>
          <ac:grpSpMkLst>
            <pc:docMk/>
            <pc:sldMk cId="579399519" sldId="289"/>
            <ac:grpSpMk id="210" creationId="{9A623D2B-A7C0-4E73-B5A5-3B17D372517C}"/>
          </ac:grpSpMkLst>
        </pc:grpChg>
        <pc:grpChg chg="add del mod">
          <ac:chgData name="megha" userId="45a3e980fd913c52" providerId="LiveId" clId="{A25AB87D-8276-4AFA-B619-3E9E5E74521E}" dt="2021-07-13T06:53:57.698" v="8403"/>
          <ac:grpSpMkLst>
            <pc:docMk/>
            <pc:sldMk cId="579399519" sldId="289"/>
            <ac:grpSpMk id="213" creationId="{847A7CDF-7F5E-46BC-89C8-88C21640E946}"/>
          </ac:grpSpMkLst>
        </pc:grpChg>
        <pc:grpChg chg="add del mod">
          <ac:chgData name="megha" userId="45a3e980fd913c52" providerId="LiveId" clId="{A25AB87D-8276-4AFA-B619-3E9E5E74521E}" dt="2021-07-13T06:53:57.698" v="8403"/>
          <ac:grpSpMkLst>
            <pc:docMk/>
            <pc:sldMk cId="579399519" sldId="289"/>
            <ac:grpSpMk id="216" creationId="{0E270A18-A4CA-49AE-B191-9EC21D4E7923}"/>
          </ac:grpSpMkLst>
        </pc:grpChg>
        <pc:grpChg chg="add del mod">
          <ac:chgData name="megha" userId="45a3e980fd913c52" providerId="LiveId" clId="{A25AB87D-8276-4AFA-B619-3E9E5E74521E}" dt="2021-07-13T06:53:57.436" v="8402"/>
          <ac:grpSpMkLst>
            <pc:docMk/>
            <pc:sldMk cId="579399519" sldId="289"/>
            <ac:grpSpMk id="221" creationId="{71A40D7E-56CC-4A8D-8A1C-D9C7DA4D4535}"/>
          </ac:grpSpMkLst>
        </pc:grpChg>
        <pc:grpChg chg="add del mod">
          <ac:chgData name="megha" userId="45a3e980fd913c52" providerId="LiveId" clId="{A25AB87D-8276-4AFA-B619-3E9E5E74521E}" dt="2021-07-13T06:53:57.436" v="8402"/>
          <ac:grpSpMkLst>
            <pc:docMk/>
            <pc:sldMk cId="579399519" sldId="289"/>
            <ac:grpSpMk id="224" creationId="{03617CD3-C30D-4355-B042-A92613FE29DB}"/>
          </ac:grpSpMkLst>
        </pc:grpChg>
        <pc:grpChg chg="add del mod">
          <ac:chgData name="megha" userId="45a3e980fd913c52" providerId="LiveId" clId="{A25AB87D-8276-4AFA-B619-3E9E5E74521E}" dt="2021-07-13T06:53:57.436" v="8402"/>
          <ac:grpSpMkLst>
            <pc:docMk/>
            <pc:sldMk cId="579399519" sldId="289"/>
            <ac:grpSpMk id="227" creationId="{DE6DAC95-4592-4097-B431-66E4D7B3A70C}"/>
          </ac:grpSpMkLst>
        </pc:grpChg>
        <pc:grpChg chg="add del mod">
          <ac:chgData name="megha" userId="45a3e980fd913c52" providerId="LiveId" clId="{A25AB87D-8276-4AFA-B619-3E9E5E74521E}" dt="2021-07-13T06:53:57.195" v="8401"/>
          <ac:grpSpMkLst>
            <pc:docMk/>
            <pc:sldMk cId="579399519" sldId="289"/>
            <ac:grpSpMk id="232" creationId="{926C006C-E395-4847-ABA4-6A7753788AFD}"/>
          </ac:grpSpMkLst>
        </pc:grpChg>
        <pc:grpChg chg="add del mod">
          <ac:chgData name="megha" userId="45a3e980fd913c52" providerId="LiveId" clId="{A25AB87D-8276-4AFA-B619-3E9E5E74521E}" dt="2021-07-13T06:53:57.195" v="8401"/>
          <ac:grpSpMkLst>
            <pc:docMk/>
            <pc:sldMk cId="579399519" sldId="289"/>
            <ac:grpSpMk id="235" creationId="{8896E6BD-4168-41A3-85F4-17F6CE113B95}"/>
          </ac:grpSpMkLst>
        </pc:grpChg>
        <pc:grpChg chg="add del mod">
          <ac:chgData name="megha" userId="45a3e980fd913c52" providerId="LiveId" clId="{A25AB87D-8276-4AFA-B619-3E9E5E74521E}" dt="2021-07-13T06:53:57.195" v="8401"/>
          <ac:grpSpMkLst>
            <pc:docMk/>
            <pc:sldMk cId="579399519" sldId="289"/>
            <ac:grpSpMk id="238" creationId="{B11BCEBD-7C34-46CE-8EB5-1BEF1771A954}"/>
          </ac:grpSpMkLst>
        </pc:grpChg>
        <pc:grpChg chg="add del mod">
          <ac:chgData name="megha" userId="45a3e980fd913c52" providerId="LiveId" clId="{A25AB87D-8276-4AFA-B619-3E9E5E74521E}" dt="2021-07-13T06:53:56.956" v="8400"/>
          <ac:grpSpMkLst>
            <pc:docMk/>
            <pc:sldMk cId="579399519" sldId="289"/>
            <ac:grpSpMk id="243" creationId="{E1C79B13-DA8D-4C66-B359-FF827F46C1B1}"/>
          </ac:grpSpMkLst>
        </pc:grpChg>
        <pc:grpChg chg="add del mod">
          <ac:chgData name="megha" userId="45a3e980fd913c52" providerId="LiveId" clId="{A25AB87D-8276-4AFA-B619-3E9E5E74521E}" dt="2021-07-13T06:53:56.956" v="8400"/>
          <ac:grpSpMkLst>
            <pc:docMk/>
            <pc:sldMk cId="579399519" sldId="289"/>
            <ac:grpSpMk id="246" creationId="{76E690F9-2A4A-4C04-BDDA-5CDCC31A77D1}"/>
          </ac:grpSpMkLst>
        </pc:grpChg>
        <pc:grpChg chg="add del mod">
          <ac:chgData name="megha" userId="45a3e980fd913c52" providerId="LiveId" clId="{A25AB87D-8276-4AFA-B619-3E9E5E74521E}" dt="2021-07-13T06:53:56.956" v="8400"/>
          <ac:grpSpMkLst>
            <pc:docMk/>
            <pc:sldMk cId="579399519" sldId="289"/>
            <ac:grpSpMk id="249" creationId="{5AAF5D86-EB79-4243-8D48-54B53E1656CF}"/>
          </ac:grpSpMkLst>
        </pc:grpChg>
        <pc:grpChg chg="add del mod">
          <ac:chgData name="megha" userId="45a3e980fd913c52" providerId="LiveId" clId="{A25AB87D-8276-4AFA-B619-3E9E5E74521E}" dt="2021-07-13T06:53:56.668" v="8399"/>
          <ac:grpSpMkLst>
            <pc:docMk/>
            <pc:sldMk cId="579399519" sldId="289"/>
            <ac:grpSpMk id="254" creationId="{4F8E236B-C37E-4155-A934-1C036A9ED6B4}"/>
          </ac:grpSpMkLst>
        </pc:grpChg>
        <pc:grpChg chg="add del mod">
          <ac:chgData name="megha" userId="45a3e980fd913c52" providerId="LiveId" clId="{A25AB87D-8276-4AFA-B619-3E9E5E74521E}" dt="2021-07-13T06:53:56.668" v="8399"/>
          <ac:grpSpMkLst>
            <pc:docMk/>
            <pc:sldMk cId="579399519" sldId="289"/>
            <ac:grpSpMk id="257" creationId="{00CDAECD-65BC-44C3-A2E3-8714F2E1279C}"/>
          </ac:grpSpMkLst>
        </pc:grpChg>
        <pc:grpChg chg="add del mod">
          <ac:chgData name="megha" userId="45a3e980fd913c52" providerId="LiveId" clId="{A25AB87D-8276-4AFA-B619-3E9E5E74521E}" dt="2021-07-13T06:53:56.668" v="8399"/>
          <ac:grpSpMkLst>
            <pc:docMk/>
            <pc:sldMk cId="579399519" sldId="289"/>
            <ac:grpSpMk id="260" creationId="{F8B25F61-BE57-4E08-96B5-D229B407F2D8}"/>
          </ac:grpSpMkLst>
        </pc:grpChg>
        <pc:grpChg chg="add del mod">
          <ac:chgData name="megha" userId="45a3e980fd913c52" providerId="LiveId" clId="{A25AB87D-8276-4AFA-B619-3E9E5E74521E}" dt="2021-07-13T06:53:56.157" v="8398"/>
          <ac:grpSpMkLst>
            <pc:docMk/>
            <pc:sldMk cId="579399519" sldId="289"/>
            <ac:grpSpMk id="265" creationId="{2A03B91D-B27F-4F98-84F9-69A4AA5AB95B}"/>
          </ac:grpSpMkLst>
        </pc:grpChg>
        <pc:grpChg chg="add del mod">
          <ac:chgData name="megha" userId="45a3e980fd913c52" providerId="LiveId" clId="{A25AB87D-8276-4AFA-B619-3E9E5E74521E}" dt="2021-07-13T06:53:56.157" v="8398"/>
          <ac:grpSpMkLst>
            <pc:docMk/>
            <pc:sldMk cId="579399519" sldId="289"/>
            <ac:grpSpMk id="268" creationId="{6F997F38-D272-4817-A700-EF41D42673F4}"/>
          </ac:grpSpMkLst>
        </pc:grpChg>
        <pc:grpChg chg="add del mod">
          <ac:chgData name="megha" userId="45a3e980fd913c52" providerId="LiveId" clId="{A25AB87D-8276-4AFA-B619-3E9E5E74521E}" dt="2021-07-13T06:53:56.157" v="8398"/>
          <ac:grpSpMkLst>
            <pc:docMk/>
            <pc:sldMk cId="579399519" sldId="289"/>
            <ac:grpSpMk id="271" creationId="{76ABD8E4-F01A-4237-8F70-1B96ED9B25A3}"/>
          </ac:grpSpMkLst>
        </pc:grpChg>
        <pc:picChg chg="add mod">
          <ac:chgData name="megha" userId="45a3e980fd913c52" providerId="LiveId" clId="{A25AB87D-8276-4AFA-B619-3E9E5E74521E}" dt="2021-07-13T06:54:22.358" v="8418" actId="1076"/>
          <ac:picMkLst>
            <pc:docMk/>
            <pc:sldMk cId="579399519" sldId="289"/>
            <ac:picMk id="44" creationId="{7DE87173-C7CB-40CA-95E0-F8DCA02BF1B2}"/>
          </ac:picMkLst>
        </pc:picChg>
        <pc:picChg chg="add mod">
          <ac:chgData name="megha" userId="45a3e980fd913c52" providerId="LiveId" clId="{A25AB87D-8276-4AFA-B619-3E9E5E74521E}" dt="2021-07-13T06:54:22.358" v="8418" actId="1076"/>
          <ac:picMkLst>
            <pc:docMk/>
            <pc:sldMk cId="579399519" sldId="289"/>
            <ac:picMk id="54" creationId="{D2306452-4576-45CB-967C-D2D4026CF3ED}"/>
          </ac:picMkLst>
        </pc:picChg>
        <pc:picChg chg="add del mod">
          <ac:chgData name="megha" userId="45a3e980fd913c52" providerId="LiveId" clId="{A25AB87D-8276-4AFA-B619-3E9E5E74521E}" dt="2021-07-13T06:54:01.102" v="8417"/>
          <ac:picMkLst>
            <pc:docMk/>
            <pc:sldMk cId="579399519" sldId="289"/>
            <ac:picMk id="55" creationId="{95590A73-4AA9-473D-84B0-8420C40DC7D6}"/>
          </ac:picMkLst>
        </pc:picChg>
        <pc:picChg chg="add del mod">
          <ac:chgData name="megha" userId="45a3e980fd913c52" providerId="LiveId" clId="{A25AB87D-8276-4AFA-B619-3E9E5E74521E}" dt="2021-07-13T06:54:01.102" v="8417"/>
          <ac:picMkLst>
            <pc:docMk/>
            <pc:sldMk cId="579399519" sldId="289"/>
            <ac:picMk id="65" creationId="{121FD402-A69A-487F-BF64-8705F5F0C145}"/>
          </ac:picMkLst>
        </pc:picChg>
        <pc:picChg chg="add del mod">
          <ac:chgData name="megha" userId="45a3e980fd913c52" providerId="LiveId" clId="{A25AB87D-8276-4AFA-B619-3E9E5E74521E}" dt="2021-07-13T06:54:00.548" v="8416"/>
          <ac:picMkLst>
            <pc:docMk/>
            <pc:sldMk cId="579399519" sldId="289"/>
            <ac:picMk id="66" creationId="{74F0A479-9BC5-4C2D-9C0B-6492C2D861B5}"/>
          </ac:picMkLst>
        </pc:picChg>
        <pc:picChg chg="add del mod">
          <ac:chgData name="megha" userId="45a3e980fd913c52" providerId="LiveId" clId="{A25AB87D-8276-4AFA-B619-3E9E5E74521E}" dt="2021-07-13T06:54:00.548" v="8416"/>
          <ac:picMkLst>
            <pc:docMk/>
            <pc:sldMk cId="579399519" sldId="289"/>
            <ac:picMk id="76" creationId="{25831FC3-641A-4439-8F10-BC48FF8710AC}"/>
          </ac:picMkLst>
        </pc:picChg>
        <pc:picChg chg="add del mod">
          <ac:chgData name="megha" userId="45a3e980fd913c52" providerId="LiveId" clId="{A25AB87D-8276-4AFA-B619-3E9E5E74521E}" dt="2021-07-13T06:54:00.319" v="8415"/>
          <ac:picMkLst>
            <pc:docMk/>
            <pc:sldMk cId="579399519" sldId="289"/>
            <ac:picMk id="77" creationId="{5EE9799F-1ACD-4AC2-8D56-5956CC6262A0}"/>
          </ac:picMkLst>
        </pc:picChg>
        <pc:picChg chg="add del mod">
          <ac:chgData name="megha" userId="45a3e980fd913c52" providerId="LiveId" clId="{A25AB87D-8276-4AFA-B619-3E9E5E74521E}" dt="2021-07-13T06:54:00.319" v="8415"/>
          <ac:picMkLst>
            <pc:docMk/>
            <pc:sldMk cId="579399519" sldId="289"/>
            <ac:picMk id="87" creationId="{C25084B9-E453-4764-B40E-2BDDE6779D1D}"/>
          </ac:picMkLst>
        </pc:picChg>
        <pc:picChg chg="add del mod">
          <ac:chgData name="megha" userId="45a3e980fd913c52" providerId="LiveId" clId="{A25AB87D-8276-4AFA-B619-3E9E5E74521E}" dt="2021-07-13T06:54:00.082" v="8414"/>
          <ac:picMkLst>
            <pc:docMk/>
            <pc:sldMk cId="579399519" sldId="289"/>
            <ac:picMk id="88" creationId="{94062C6A-80F9-48E4-A304-84E1A49DE7E3}"/>
          </ac:picMkLst>
        </pc:picChg>
        <pc:picChg chg="add del mod">
          <ac:chgData name="megha" userId="45a3e980fd913c52" providerId="LiveId" clId="{A25AB87D-8276-4AFA-B619-3E9E5E74521E}" dt="2021-07-13T06:54:00.082" v="8414"/>
          <ac:picMkLst>
            <pc:docMk/>
            <pc:sldMk cId="579399519" sldId="289"/>
            <ac:picMk id="98" creationId="{3DC173AD-7F13-470C-9788-2457E7A23D63}"/>
          </ac:picMkLst>
        </pc:picChg>
        <pc:picChg chg="add del mod">
          <ac:chgData name="megha" userId="45a3e980fd913c52" providerId="LiveId" clId="{A25AB87D-8276-4AFA-B619-3E9E5E74521E}" dt="2021-07-13T06:53:59.869" v="8413"/>
          <ac:picMkLst>
            <pc:docMk/>
            <pc:sldMk cId="579399519" sldId="289"/>
            <ac:picMk id="99" creationId="{66AB61D6-15BC-492E-868D-615A131B44C7}"/>
          </ac:picMkLst>
        </pc:picChg>
        <pc:picChg chg="add del mod">
          <ac:chgData name="megha" userId="45a3e980fd913c52" providerId="LiveId" clId="{A25AB87D-8276-4AFA-B619-3E9E5E74521E}" dt="2021-07-13T06:53:59.869" v="8413"/>
          <ac:picMkLst>
            <pc:docMk/>
            <pc:sldMk cId="579399519" sldId="289"/>
            <ac:picMk id="109" creationId="{3C4F2693-717C-49C0-8DEA-796F023C19D2}"/>
          </ac:picMkLst>
        </pc:picChg>
        <pc:picChg chg="add del mod">
          <ac:chgData name="megha" userId="45a3e980fd913c52" providerId="LiveId" clId="{A25AB87D-8276-4AFA-B619-3E9E5E74521E}" dt="2021-07-13T06:53:59.648" v="8412"/>
          <ac:picMkLst>
            <pc:docMk/>
            <pc:sldMk cId="579399519" sldId="289"/>
            <ac:picMk id="110" creationId="{35D96133-0DCB-4A3C-ACA7-0D7F565482E3}"/>
          </ac:picMkLst>
        </pc:picChg>
        <pc:picChg chg="add del mod">
          <ac:chgData name="megha" userId="45a3e980fd913c52" providerId="LiveId" clId="{A25AB87D-8276-4AFA-B619-3E9E5E74521E}" dt="2021-07-13T06:53:59.648" v="8412"/>
          <ac:picMkLst>
            <pc:docMk/>
            <pc:sldMk cId="579399519" sldId="289"/>
            <ac:picMk id="120" creationId="{4D4CE2D0-A2F4-4BCF-88AE-37248652A4EC}"/>
          </ac:picMkLst>
        </pc:picChg>
        <pc:picChg chg="add del mod">
          <ac:chgData name="megha" userId="45a3e980fd913c52" providerId="LiveId" clId="{A25AB87D-8276-4AFA-B619-3E9E5E74521E}" dt="2021-07-13T06:53:59.440" v="8411"/>
          <ac:picMkLst>
            <pc:docMk/>
            <pc:sldMk cId="579399519" sldId="289"/>
            <ac:picMk id="121" creationId="{B658E696-59A7-4628-9A1A-AE2F04414EE6}"/>
          </ac:picMkLst>
        </pc:picChg>
        <pc:picChg chg="add del mod">
          <ac:chgData name="megha" userId="45a3e980fd913c52" providerId="LiveId" clId="{A25AB87D-8276-4AFA-B619-3E9E5E74521E}" dt="2021-07-13T06:53:59.440" v="8411"/>
          <ac:picMkLst>
            <pc:docMk/>
            <pc:sldMk cId="579399519" sldId="289"/>
            <ac:picMk id="131" creationId="{918E3F47-144A-4833-AAF4-75416A008CA4}"/>
          </ac:picMkLst>
        </pc:picChg>
        <pc:picChg chg="add del mod">
          <ac:chgData name="megha" userId="45a3e980fd913c52" providerId="LiveId" clId="{A25AB87D-8276-4AFA-B619-3E9E5E74521E}" dt="2021-07-13T06:53:59.221" v="8410"/>
          <ac:picMkLst>
            <pc:docMk/>
            <pc:sldMk cId="579399519" sldId="289"/>
            <ac:picMk id="132" creationId="{524774E1-5F5D-4878-B2F6-166FD02613C1}"/>
          </ac:picMkLst>
        </pc:picChg>
        <pc:picChg chg="add del mod">
          <ac:chgData name="megha" userId="45a3e980fd913c52" providerId="LiveId" clId="{A25AB87D-8276-4AFA-B619-3E9E5E74521E}" dt="2021-07-13T06:53:59.221" v="8410"/>
          <ac:picMkLst>
            <pc:docMk/>
            <pc:sldMk cId="579399519" sldId="289"/>
            <ac:picMk id="142" creationId="{4EFE8B89-3071-4BE1-995D-C0BE8FF927A6}"/>
          </ac:picMkLst>
        </pc:picChg>
        <pc:picChg chg="add del mod">
          <ac:chgData name="megha" userId="45a3e980fd913c52" providerId="LiveId" clId="{A25AB87D-8276-4AFA-B619-3E9E5E74521E}" dt="2021-07-13T06:53:59.018" v="8409"/>
          <ac:picMkLst>
            <pc:docMk/>
            <pc:sldMk cId="579399519" sldId="289"/>
            <ac:picMk id="143" creationId="{5E7DDD6A-51EC-46D5-93BD-D706E9D528C6}"/>
          </ac:picMkLst>
        </pc:picChg>
        <pc:picChg chg="add del mod">
          <ac:chgData name="megha" userId="45a3e980fd913c52" providerId="LiveId" clId="{A25AB87D-8276-4AFA-B619-3E9E5E74521E}" dt="2021-07-13T06:53:59.018" v="8409"/>
          <ac:picMkLst>
            <pc:docMk/>
            <pc:sldMk cId="579399519" sldId="289"/>
            <ac:picMk id="153" creationId="{AB48D8EC-E904-4475-9D51-32E7B268652C}"/>
          </ac:picMkLst>
        </pc:picChg>
        <pc:picChg chg="add del mod">
          <ac:chgData name="megha" userId="45a3e980fd913c52" providerId="LiveId" clId="{A25AB87D-8276-4AFA-B619-3E9E5E74521E}" dt="2021-07-13T06:53:58.804" v="8408"/>
          <ac:picMkLst>
            <pc:docMk/>
            <pc:sldMk cId="579399519" sldId="289"/>
            <ac:picMk id="154" creationId="{8BD2B16D-B63A-4030-B263-15992BFD38CE}"/>
          </ac:picMkLst>
        </pc:picChg>
        <pc:picChg chg="add del mod">
          <ac:chgData name="megha" userId="45a3e980fd913c52" providerId="LiveId" clId="{A25AB87D-8276-4AFA-B619-3E9E5E74521E}" dt="2021-07-13T06:53:58.804" v="8408"/>
          <ac:picMkLst>
            <pc:docMk/>
            <pc:sldMk cId="579399519" sldId="289"/>
            <ac:picMk id="164" creationId="{189721DD-44B7-4738-8840-5B0EFB09BAA1}"/>
          </ac:picMkLst>
        </pc:picChg>
        <pc:picChg chg="add del mod">
          <ac:chgData name="megha" userId="45a3e980fd913c52" providerId="LiveId" clId="{A25AB87D-8276-4AFA-B619-3E9E5E74521E}" dt="2021-07-13T06:53:58.588" v="8407"/>
          <ac:picMkLst>
            <pc:docMk/>
            <pc:sldMk cId="579399519" sldId="289"/>
            <ac:picMk id="165" creationId="{ACE211DB-21FA-44C7-80A9-EF82AB8BF00D}"/>
          </ac:picMkLst>
        </pc:picChg>
        <pc:picChg chg="add del mod">
          <ac:chgData name="megha" userId="45a3e980fd913c52" providerId="LiveId" clId="{A25AB87D-8276-4AFA-B619-3E9E5E74521E}" dt="2021-07-13T06:53:58.588" v="8407"/>
          <ac:picMkLst>
            <pc:docMk/>
            <pc:sldMk cId="579399519" sldId="289"/>
            <ac:picMk id="175" creationId="{B2B18327-CA41-444C-944E-A641A166F75E}"/>
          </ac:picMkLst>
        </pc:picChg>
        <pc:picChg chg="add del mod">
          <ac:chgData name="megha" userId="45a3e980fd913c52" providerId="LiveId" clId="{A25AB87D-8276-4AFA-B619-3E9E5E74521E}" dt="2021-07-13T06:53:58.367" v="8406"/>
          <ac:picMkLst>
            <pc:docMk/>
            <pc:sldMk cId="579399519" sldId="289"/>
            <ac:picMk id="176" creationId="{F58C1122-A4B4-4C08-948A-699F4633AB2C}"/>
          </ac:picMkLst>
        </pc:picChg>
        <pc:picChg chg="add del mod">
          <ac:chgData name="megha" userId="45a3e980fd913c52" providerId="LiveId" clId="{A25AB87D-8276-4AFA-B619-3E9E5E74521E}" dt="2021-07-13T06:53:58.367" v="8406"/>
          <ac:picMkLst>
            <pc:docMk/>
            <pc:sldMk cId="579399519" sldId="289"/>
            <ac:picMk id="186" creationId="{9A501211-16CA-415C-882B-994697266807}"/>
          </ac:picMkLst>
        </pc:picChg>
        <pc:picChg chg="add del mod">
          <ac:chgData name="megha" userId="45a3e980fd913c52" providerId="LiveId" clId="{A25AB87D-8276-4AFA-B619-3E9E5E74521E}" dt="2021-07-13T06:53:58.143" v="8405"/>
          <ac:picMkLst>
            <pc:docMk/>
            <pc:sldMk cId="579399519" sldId="289"/>
            <ac:picMk id="187" creationId="{9F61AB19-AD27-4B2A-AA00-32146C59C679}"/>
          </ac:picMkLst>
        </pc:picChg>
        <pc:picChg chg="add del mod">
          <ac:chgData name="megha" userId="45a3e980fd913c52" providerId="LiveId" clId="{A25AB87D-8276-4AFA-B619-3E9E5E74521E}" dt="2021-07-13T06:53:58.143" v="8405"/>
          <ac:picMkLst>
            <pc:docMk/>
            <pc:sldMk cId="579399519" sldId="289"/>
            <ac:picMk id="197" creationId="{5FFED09F-C0AE-4445-88C3-00C356DEF3A4}"/>
          </ac:picMkLst>
        </pc:picChg>
        <pc:picChg chg="add del mod">
          <ac:chgData name="megha" userId="45a3e980fd913c52" providerId="LiveId" clId="{A25AB87D-8276-4AFA-B619-3E9E5E74521E}" dt="2021-07-13T06:53:57.917" v="8404"/>
          <ac:picMkLst>
            <pc:docMk/>
            <pc:sldMk cId="579399519" sldId="289"/>
            <ac:picMk id="198" creationId="{39BFD202-A7D3-4BF4-BC9B-E7A7A9553D78}"/>
          </ac:picMkLst>
        </pc:picChg>
        <pc:picChg chg="add del mod">
          <ac:chgData name="megha" userId="45a3e980fd913c52" providerId="LiveId" clId="{A25AB87D-8276-4AFA-B619-3E9E5E74521E}" dt="2021-07-13T06:53:57.917" v="8404"/>
          <ac:picMkLst>
            <pc:docMk/>
            <pc:sldMk cId="579399519" sldId="289"/>
            <ac:picMk id="208" creationId="{207A141E-9517-438D-9AFC-70CFD9BA3C94}"/>
          </ac:picMkLst>
        </pc:picChg>
        <pc:picChg chg="add del mod">
          <ac:chgData name="megha" userId="45a3e980fd913c52" providerId="LiveId" clId="{A25AB87D-8276-4AFA-B619-3E9E5E74521E}" dt="2021-07-13T06:53:57.698" v="8403"/>
          <ac:picMkLst>
            <pc:docMk/>
            <pc:sldMk cId="579399519" sldId="289"/>
            <ac:picMk id="209" creationId="{B5872447-04FC-4641-B0B7-B588B5760071}"/>
          </ac:picMkLst>
        </pc:picChg>
        <pc:picChg chg="add del mod">
          <ac:chgData name="megha" userId="45a3e980fd913c52" providerId="LiveId" clId="{A25AB87D-8276-4AFA-B619-3E9E5E74521E}" dt="2021-07-13T06:53:57.698" v="8403"/>
          <ac:picMkLst>
            <pc:docMk/>
            <pc:sldMk cId="579399519" sldId="289"/>
            <ac:picMk id="219" creationId="{364621F8-B608-4CDC-8EC7-12235FE8CF5C}"/>
          </ac:picMkLst>
        </pc:picChg>
        <pc:picChg chg="add del mod">
          <ac:chgData name="megha" userId="45a3e980fd913c52" providerId="LiveId" clId="{A25AB87D-8276-4AFA-B619-3E9E5E74521E}" dt="2021-07-13T06:53:57.436" v="8402"/>
          <ac:picMkLst>
            <pc:docMk/>
            <pc:sldMk cId="579399519" sldId="289"/>
            <ac:picMk id="220" creationId="{F50C0CD1-A230-4B88-8295-FF9127852821}"/>
          </ac:picMkLst>
        </pc:picChg>
        <pc:picChg chg="add del mod">
          <ac:chgData name="megha" userId="45a3e980fd913c52" providerId="LiveId" clId="{A25AB87D-8276-4AFA-B619-3E9E5E74521E}" dt="2021-07-13T06:53:57.436" v="8402"/>
          <ac:picMkLst>
            <pc:docMk/>
            <pc:sldMk cId="579399519" sldId="289"/>
            <ac:picMk id="230" creationId="{08CBE198-A84F-4B29-B9DC-4530ABF671CA}"/>
          </ac:picMkLst>
        </pc:picChg>
        <pc:picChg chg="add del mod">
          <ac:chgData name="megha" userId="45a3e980fd913c52" providerId="LiveId" clId="{A25AB87D-8276-4AFA-B619-3E9E5E74521E}" dt="2021-07-13T06:53:57.195" v="8401"/>
          <ac:picMkLst>
            <pc:docMk/>
            <pc:sldMk cId="579399519" sldId="289"/>
            <ac:picMk id="231" creationId="{D15F4736-9004-410E-BA09-2E45669F8E5C}"/>
          </ac:picMkLst>
        </pc:picChg>
        <pc:picChg chg="add del mod">
          <ac:chgData name="megha" userId="45a3e980fd913c52" providerId="LiveId" clId="{A25AB87D-8276-4AFA-B619-3E9E5E74521E}" dt="2021-07-13T06:53:57.195" v="8401"/>
          <ac:picMkLst>
            <pc:docMk/>
            <pc:sldMk cId="579399519" sldId="289"/>
            <ac:picMk id="241" creationId="{C988076B-1DA6-4342-A6BA-62A8D16768CD}"/>
          </ac:picMkLst>
        </pc:picChg>
        <pc:picChg chg="add del mod">
          <ac:chgData name="megha" userId="45a3e980fd913c52" providerId="LiveId" clId="{A25AB87D-8276-4AFA-B619-3E9E5E74521E}" dt="2021-07-13T06:53:56.956" v="8400"/>
          <ac:picMkLst>
            <pc:docMk/>
            <pc:sldMk cId="579399519" sldId="289"/>
            <ac:picMk id="242" creationId="{CBD46EAA-E7BC-4678-9D51-97D6610EAC97}"/>
          </ac:picMkLst>
        </pc:picChg>
        <pc:picChg chg="add del mod">
          <ac:chgData name="megha" userId="45a3e980fd913c52" providerId="LiveId" clId="{A25AB87D-8276-4AFA-B619-3E9E5E74521E}" dt="2021-07-13T06:53:56.956" v="8400"/>
          <ac:picMkLst>
            <pc:docMk/>
            <pc:sldMk cId="579399519" sldId="289"/>
            <ac:picMk id="252" creationId="{C61F1C08-E828-40D7-B99A-320A3D09C1D3}"/>
          </ac:picMkLst>
        </pc:picChg>
        <pc:picChg chg="add del mod">
          <ac:chgData name="megha" userId="45a3e980fd913c52" providerId="LiveId" clId="{A25AB87D-8276-4AFA-B619-3E9E5E74521E}" dt="2021-07-13T06:53:56.668" v="8399"/>
          <ac:picMkLst>
            <pc:docMk/>
            <pc:sldMk cId="579399519" sldId="289"/>
            <ac:picMk id="253" creationId="{E1758040-238D-42D8-B364-31A28985F4FC}"/>
          </ac:picMkLst>
        </pc:picChg>
        <pc:picChg chg="add del mod">
          <ac:chgData name="megha" userId="45a3e980fd913c52" providerId="LiveId" clId="{A25AB87D-8276-4AFA-B619-3E9E5E74521E}" dt="2021-07-13T06:53:56.668" v="8399"/>
          <ac:picMkLst>
            <pc:docMk/>
            <pc:sldMk cId="579399519" sldId="289"/>
            <ac:picMk id="263" creationId="{52E01EA8-7579-47F5-8382-73B89DF3BB66}"/>
          </ac:picMkLst>
        </pc:picChg>
        <pc:picChg chg="add del mod">
          <ac:chgData name="megha" userId="45a3e980fd913c52" providerId="LiveId" clId="{A25AB87D-8276-4AFA-B619-3E9E5E74521E}" dt="2021-07-13T06:53:56.157" v="8398"/>
          <ac:picMkLst>
            <pc:docMk/>
            <pc:sldMk cId="579399519" sldId="289"/>
            <ac:picMk id="264" creationId="{1EAE0C2D-21AA-4558-B1B6-6A3DA6DDD15A}"/>
          </ac:picMkLst>
        </pc:picChg>
        <pc:picChg chg="add del mod">
          <ac:chgData name="megha" userId="45a3e980fd913c52" providerId="LiveId" clId="{A25AB87D-8276-4AFA-B619-3E9E5E74521E}" dt="2021-07-13T06:53:56.157" v="8398"/>
          <ac:picMkLst>
            <pc:docMk/>
            <pc:sldMk cId="579399519" sldId="289"/>
            <ac:picMk id="274" creationId="{6C253398-3145-4669-8EE1-8B4A694A2225}"/>
          </ac:picMkLst>
        </pc:picChg>
      </pc:sldChg>
      <pc:sldChg chg="addSp delSp modSp add del mod">
        <pc:chgData name="megha" userId="45a3e980fd913c52" providerId="LiveId" clId="{A25AB87D-8276-4AFA-B619-3E9E5E74521E}" dt="2021-07-13T02:15:08.895" v="8274" actId="2696"/>
        <pc:sldMkLst>
          <pc:docMk/>
          <pc:sldMk cId="844745760" sldId="289"/>
        </pc:sldMkLst>
        <pc:spChg chg="mod">
          <ac:chgData name="megha" userId="45a3e980fd913c52" providerId="LiveId" clId="{A25AB87D-8276-4AFA-B619-3E9E5E74521E}" dt="2021-07-13T02:08:11.784" v="8223" actId="164"/>
          <ac:spMkLst>
            <pc:docMk/>
            <pc:sldMk cId="844745760" sldId="289"/>
            <ac:spMk id="2" creationId="{A5FFDF5D-4F68-44CA-9F8E-77C991840906}"/>
          </ac:spMkLst>
        </pc:spChg>
        <pc:spChg chg="mod">
          <ac:chgData name="megha" userId="45a3e980fd913c52" providerId="LiveId" clId="{A25AB87D-8276-4AFA-B619-3E9E5E74521E}" dt="2021-07-13T02:08:11.784" v="8223" actId="164"/>
          <ac:spMkLst>
            <pc:docMk/>
            <pc:sldMk cId="844745760" sldId="289"/>
            <ac:spMk id="3" creationId="{65CB5694-152B-40AD-8E64-8EC49E1D058F}"/>
          </ac:spMkLst>
        </pc:spChg>
        <pc:spChg chg="mod">
          <ac:chgData name="megha" userId="45a3e980fd913c52" providerId="LiveId" clId="{A25AB87D-8276-4AFA-B619-3E9E5E74521E}" dt="2021-07-13T02:08:11.784" v="8223" actId="164"/>
          <ac:spMkLst>
            <pc:docMk/>
            <pc:sldMk cId="844745760" sldId="289"/>
            <ac:spMk id="6" creationId="{94DFB3EE-ED1B-44B5-BCB3-F2FA5EAFBB32}"/>
          </ac:spMkLst>
        </pc:spChg>
        <pc:grpChg chg="add del mod">
          <ac:chgData name="megha" userId="45a3e980fd913c52" providerId="LiveId" clId="{A25AB87D-8276-4AFA-B619-3E9E5E74521E}" dt="2021-07-13T02:11:23.781" v="8257" actId="21"/>
          <ac:grpSpMkLst>
            <pc:docMk/>
            <pc:sldMk cId="844745760" sldId="289"/>
            <ac:grpSpMk id="4" creationId="{20E453C6-397C-4950-B58C-BD4EBBC71C61}"/>
          </ac:grpSpMkLst>
        </pc:grpChg>
        <pc:picChg chg="mod">
          <ac:chgData name="megha" userId="45a3e980fd913c52" providerId="LiveId" clId="{A25AB87D-8276-4AFA-B619-3E9E5E74521E}" dt="2021-07-13T02:08:11.784" v="8223" actId="164"/>
          <ac:picMkLst>
            <pc:docMk/>
            <pc:sldMk cId="844745760" sldId="289"/>
            <ac:picMk id="5" creationId="{E2C0FF52-F40E-4334-87CF-451C264F0DC7}"/>
          </ac:picMkLst>
        </pc:picChg>
      </pc:sldChg>
      <pc:sldChg chg="modSp add del mod">
        <pc:chgData name="megha" userId="45a3e980fd913c52" providerId="LiveId" clId="{A25AB87D-8276-4AFA-B619-3E9E5E74521E}" dt="2021-07-13T01:53:34" v="8002" actId="2696"/>
        <pc:sldMkLst>
          <pc:docMk/>
          <pc:sldMk cId="3138877538" sldId="289"/>
        </pc:sldMkLst>
        <pc:grpChg chg="mod">
          <ac:chgData name="megha" userId="45a3e980fd913c52" providerId="LiveId" clId="{A25AB87D-8276-4AFA-B619-3E9E5E74521E}" dt="2021-07-13T01:53:22.528" v="8001" actId="1076"/>
          <ac:grpSpMkLst>
            <pc:docMk/>
            <pc:sldMk cId="3138877538" sldId="289"/>
            <ac:grpSpMk id="7" creationId="{3B0E4B19-60BF-4AF1-BF11-882AB4391AF0}"/>
          </ac:grpSpMkLst>
        </pc:grpChg>
      </pc:sldChg>
      <pc:sldChg chg="add del">
        <pc:chgData name="megha" userId="45a3e980fd913c52" providerId="LiveId" clId="{A25AB87D-8276-4AFA-B619-3E9E5E74521E}" dt="2021-07-13T01:53:08.914" v="7999" actId="2696"/>
        <pc:sldMkLst>
          <pc:docMk/>
          <pc:sldMk cId="3262373679" sldId="289"/>
        </pc:sldMkLst>
      </pc:sldChg>
      <pc:sldChg chg="modSp add del mod">
        <pc:chgData name="megha" userId="45a3e980fd913c52" providerId="LiveId" clId="{A25AB87D-8276-4AFA-B619-3E9E5E74521E}" dt="2021-07-13T01:50:21.194" v="7978" actId="2696"/>
        <pc:sldMkLst>
          <pc:docMk/>
          <pc:sldMk cId="3978528469" sldId="289"/>
        </pc:sldMkLst>
        <pc:grpChg chg="mod">
          <ac:chgData name="megha" userId="45a3e980fd913c52" providerId="LiveId" clId="{A25AB87D-8276-4AFA-B619-3E9E5E74521E}" dt="2021-07-13T01:49:27.321" v="7973" actId="1076"/>
          <ac:grpSpMkLst>
            <pc:docMk/>
            <pc:sldMk cId="3978528469" sldId="289"/>
            <ac:grpSpMk id="8" creationId="{36AB19C2-8B57-4EB7-817C-E716E25CA572}"/>
          </ac:grpSpMkLst>
        </pc:grpChg>
      </pc:sldChg>
      <pc:sldChg chg="delSp modSp add del mod">
        <pc:chgData name="megha" userId="45a3e980fd913c52" providerId="LiveId" clId="{A25AB87D-8276-4AFA-B619-3E9E5E74521E}" dt="2021-07-13T02:14:51.169" v="8269" actId="2696"/>
        <pc:sldMkLst>
          <pc:docMk/>
          <pc:sldMk cId="2275913579" sldId="290"/>
        </pc:sldMkLst>
        <pc:spChg chg="mod">
          <ac:chgData name="megha" userId="45a3e980fd913c52" providerId="LiveId" clId="{A25AB87D-8276-4AFA-B619-3E9E5E74521E}" dt="2021-07-13T02:09:16.932" v="8241" actId="207"/>
          <ac:spMkLst>
            <pc:docMk/>
            <pc:sldMk cId="2275913579" sldId="290"/>
            <ac:spMk id="3" creationId="{65CB5694-152B-40AD-8E64-8EC49E1D058F}"/>
          </ac:spMkLst>
        </pc:spChg>
        <pc:spChg chg="mod">
          <ac:chgData name="megha" userId="45a3e980fd913c52" providerId="LiveId" clId="{A25AB87D-8276-4AFA-B619-3E9E5E74521E}" dt="2021-07-13T02:09:09.012" v="8240" actId="20577"/>
          <ac:spMkLst>
            <pc:docMk/>
            <pc:sldMk cId="2275913579" sldId="290"/>
            <ac:spMk id="6" creationId="{94DFB3EE-ED1B-44B5-BCB3-F2FA5EAFBB32}"/>
          </ac:spMkLst>
        </pc:spChg>
        <pc:grpChg chg="del">
          <ac:chgData name="megha" userId="45a3e980fd913c52" providerId="LiveId" clId="{A25AB87D-8276-4AFA-B619-3E9E5E74521E}" dt="2021-07-13T02:09:31.524" v="8242" actId="21"/>
          <ac:grpSpMkLst>
            <pc:docMk/>
            <pc:sldMk cId="2275913579" sldId="290"/>
            <ac:grpSpMk id="7" creationId="{2C7A165B-B440-493E-9B7C-D5023F0E78F4}"/>
          </ac:grpSpMkLst>
        </pc:grpChg>
      </pc:sldChg>
      <pc:sldChg chg="modSp add del mod">
        <pc:chgData name="megha" userId="45a3e980fd913c52" providerId="LiveId" clId="{A25AB87D-8276-4AFA-B619-3E9E5E74521E}" dt="2021-07-13T01:48:16.188" v="7967" actId="2696"/>
        <pc:sldMkLst>
          <pc:docMk/>
          <pc:sldMk cId="2518960523" sldId="290"/>
        </pc:sldMkLst>
        <pc:grpChg chg="mod">
          <ac:chgData name="megha" userId="45a3e980fd913c52" providerId="LiveId" clId="{A25AB87D-8276-4AFA-B619-3E9E5E74521E}" dt="2021-07-13T01:46:59.553" v="7960" actId="1076"/>
          <ac:grpSpMkLst>
            <pc:docMk/>
            <pc:sldMk cId="2518960523" sldId="290"/>
            <ac:grpSpMk id="8" creationId="{36AB19C2-8B57-4EB7-817C-E716E25CA572}"/>
          </ac:grpSpMkLst>
        </pc:grpChg>
      </pc:sldChg>
      <pc:sldChg chg="modSp add del mod">
        <pc:chgData name="megha" userId="45a3e980fd913c52" providerId="LiveId" clId="{A25AB87D-8276-4AFA-B619-3E9E5E74521E}" dt="2021-07-13T01:46:47.648" v="7958" actId="2696"/>
        <pc:sldMkLst>
          <pc:docMk/>
          <pc:sldMk cId="3288068787" sldId="290"/>
        </pc:sldMkLst>
        <pc:spChg chg="mod">
          <ac:chgData name="megha" userId="45a3e980fd913c52" providerId="LiveId" clId="{A25AB87D-8276-4AFA-B619-3E9E5E74521E}" dt="2021-07-13T01:45:49.431" v="7956" actId="207"/>
          <ac:spMkLst>
            <pc:docMk/>
            <pc:sldMk cId="3288068787" sldId="290"/>
            <ac:spMk id="3" creationId="{B938F60D-BFCC-4FC9-822D-468ACAC7E575}"/>
          </ac:spMkLst>
        </pc:spChg>
        <pc:spChg chg="mod">
          <ac:chgData name="megha" userId="45a3e980fd913c52" providerId="LiveId" clId="{A25AB87D-8276-4AFA-B619-3E9E5E74521E}" dt="2021-07-13T01:45:42.151" v="7955" actId="20577"/>
          <ac:spMkLst>
            <pc:docMk/>
            <pc:sldMk cId="3288068787" sldId="290"/>
            <ac:spMk id="4" creationId="{0FA15B1C-5F81-43E9-B897-7E3CF2984D8D}"/>
          </ac:spMkLst>
        </pc:spChg>
      </pc:sldChg>
      <pc:sldChg chg="addSp delSp modSp add mod modAnim modNotesTx">
        <pc:chgData name="megha" userId="45a3e980fd913c52" providerId="LiveId" clId="{A25AB87D-8276-4AFA-B619-3E9E5E74521E}" dt="2021-07-13T08:00:54.077" v="8739" actId="14100"/>
        <pc:sldMkLst>
          <pc:docMk/>
          <pc:sldMk cId="4154750910" sldId="290"/>
        </pc:sldMkLst>
        <pc:spChg chg="mod">
          <ac:chgData name="megha" userId="45a3e980fd913c52" providerId="LiveId" clId="{A25AB87D-8276-4AFA-B619-3E9E5E74521E}" dt="2021-07-13T06:55:00.019" v="8419"/>
          <ac:spMkLst>
            <pc:docMk/>
            <pc:sldMk cId="4154750910" sldId="290"/>
            <ac:spMk id="46" creationId="{D2E14EF5-5303-40E7-8B49-7346DA8E20EF}"/>
          </ac:spMkLst>
        </pc:spChg>
        <pc:spChg chg="mod">
          <ac:chgData name="megha" userId="45a3e980fd913c52" providerId="LiveId" clId="{A25AB87D-8276-4AFA-B619-3E9E5E74521E}" dt="2021-07-13T06:55:00.019" v="8419"/>
          <ac:spMkLst>
            <pc:docMk/>
            <pc:sldMk cId="4154750910" sldId="290"/>
            <ac:spMk id="47" creationId="{73E1349F-7278-4F95-BD7C-0DB8F50A4A50}"/>
          </ac:spMkLst>
        </pc:spChg>
        <pc:spChg chg="mod">
          <ac:chgData name="megha" userId="45a3e980fd913c52" providerId="LiveId" clId="{A25AB87D-8276-4AFA-B619-3E9E5E74521E}" dt="2021-07-13T06:55:00.019" v="8419"/>
          <ac:spMkLst>
            <pc:docMk/>
            <pc:sldMk cId="4154750910" sldId="290"/>
            <ac:spMk id="49" creationId="{07B9512C-CF3E-4358-8768-0412901382BC}"/>
          </ac:spMkLst>
        </pc:spChg>
        <pc:spChg chg="mod">
          <ac:chgData name="megha" userId="45a3e980fd913c52" providerId="LiveId" clId="{A25AB87D-8276-4AFA-B619-3E9E5E74521E}" dt="2021-07-13T06:55:00.019" v="8419"/>
          <ac:spMkLst>
            <pc:docMk/>
            <pc:sldMk cId="4154750910" sldId="290"/>
            <ac:spMk id="50" creationId="{925B7A46-5FB5-4562-AC03-A7E826326C96}"/>
          </ac:spMkLst>
        </pc:spChg>
        <pc:spChg chg="add del mod">
          <ac:chgData name="megha" userId="45a3e980fd913c52" providerId="LiveId" clId="{A25AB87D-8276-4AFA-B619-3E9E5E74521E}" dt="2021-07-13T06:55:46.288" v="8420"/>
          <ac:spMkLst>
            <pc:docMk/>
            <pc:sldMk cId="4154750910" sldId="290"/>
            <ac:spMk id="51" creationId="{843E43F9-B87F-4AF9-83DD-99FCA56CB651}"/>
          </ac:spMkLst>
        </pc:spChg>
        <pc:spChg chg="add del mod">
          <ac:chgData name="megha" userId="45a3e980fd913c52" providerId="LiveId" clId="{A25AB87D-8276-4AFA-B619-3E9E5E74521E}" dt="2021-07-13T06:55:46.288" v="8420"/>
          <ac:spMkLst>
            <pc:docMk/>
            <pc:sldMk cId="4154750910" sldId="290"/>
            <ac:spMk id="52" creationId="{ECA5124C-201B-4FD3-BDF1-661FA6C7D958}"/>
          </ac:spMkLst>
        </pc:spChg>
        <pc:spChg chg="mod">
          <ac:chgData name="megha" userId="45a3e980fd913c52" providerId="LiveId" clId="{A25AB87D-8276-4AFA-B619-3E9E5E74521E}" dt="2021-07-13T06:55:00.019" v="8419"/>
          <ac:spMkLst>
            <pc:docMk/>
            <pc:sldMk cId="4154750910" sldId="290"/>
            <ac:spMk id="54" creationId="{62CD497B-8686-41DF-88B1-8ECAF4B0D77A}"/>
          </ac:spMkLst>
        </pc:spChg>
        <pc:spChg chg="mod">
          <ac:chgData name="megha" userId="45a3e980fd913c52" providerId="LiveId" clId="{A25AB87D-8276-4AFA-B619-3E9E5E74521E}" dt="2021-07-13T06:55:00.019" v="8419"/>
          <ac:spMkLst>
            <pc:docMk/>
            <pc:sldMk cId="4154750910" sldId="290"/>
            <ac:spMk id="55" creationId="{FF9D1299-8A4A-45E2-821C-2B5FA7E50D47}"/>
          </ac:spMkLst>
        </pc:spChg>
        <pc:spChg chg="mod">
          <ac:chgData name="megha" userId="45a3e980fd913c52" providerId="LiveId" clId="{A25AB87D-8276-4AFA-B619-3E9E5E74521E}" dt="2021-07-13T06:55:00.019" v="8419"/>
          <ac:spMkLst>
            <pc:docMk/>
            <pc:sldMk cId="4154750910" sldId="290"/>
            <ac:spMk id="58" creationId="{5E7D77C5-D9AA-46EC-BBE3-278B38AB0657}"/>
          </ac:spMkLst>
        </pc:spChg>
        <pc:spChg chg="mod">
          <ac:chgData name="megha" userId="45a3e980fd913c52" providerId="LiveId" clId="{A25AB87D-8276-4AFA-B619-3E9E5E74521E}" dt="2021-07-13T06:55:00.019" v="8419"/>
          <ac:spMkLst>
            <pc:docMk/>
            <pc:sldMk cId="4154750910" sldId="290"/>
            <ac:spMk id="59" creationId="{15894B4D-E15F-45A6-97B0-51B48283EA61}"/>
          </ac:spMkLst>
        </pc:spChg>
        <pc:spChg chg="mod">
          <ac:chgData name="megha" userId="45a3e980fd913c52" providerId="LiveId" clId="{A25AB87D-8276-4AFA-B619-3E9E5E74521E}" dt="2021-07-13T06:55:00.019" v="8419"/>
          <ac:spMkLst>
            <pc:docMk/>
            <pc:sldMk cId="4154750910" sldId="290"/>
            <ac:spMk id="62" creationId="{32918754-B6A2-44F2-A0E9-97ABBAC6A952}"/>
          </ac:spMkLst>
        </pc:spChg>
        <pc:spChg chg="mod">
          <ac:chgData name="megha" userId="45a3e980fd913c52" providerId="LiveId" clId="{A25AB87D-8276-4AFA-B619-3E9E5E74521E}" dt="2021-07-13T06:55:00.019" v="8419"/>
          <ac:spMkLst>
            <pc:docMk/>
            <pc:sldMk cId="4154750910" sldId="290"/>
            <ac:spMk id="63" creationId="{837A83C8-9436-4FB9-AF5E-D4E119CC8091}"/>
          </ac:spMkLst>
        </pc:spChg>
        <pc:spChg chg="mod">
          <ac:chgData name="megha" userId="45a3e980fd913c52" providerId="LiveId" clId="{A25AB87D-8276-4AFA-B619-3E9E5E74521E}" dt="2021-07-13T06:55:00.019" v="8419"/>
          <ac:spMkLst>
            <pc:docMk/>
            <pc:sldMk cId="4154750910" sldId="290"/>
            <ac:spMk id="65" creationId="{F2F6D6E4-0684-4BB0-805B-0BA3FAAF8696}"/>
          </ac:spMkLst>
        </pc:spChg>
        <pc:spChg chg="mod">
          <ac:chgData name="megha" userId="45a3e980fd913c52" providerId="LiveId" clId="{A25AB87D-8276-4AFA-B619-3E9E5E74521E}" dt="2021-07-13T06:55:00.019" v="8419"/>
          <ac:spMkLst>
            <pc:docMk/>
            <pc:sldMk cId="4154750910" sldId="290"/>
            <ac:spMk id="66" creationId="{70836002-714E-4EC2-96DC-7784D429A07A}"/>
          </ac:spMkLst>
        </pc:spChg>
        <pc:spChg chg="mod">
          <ac:chgData name="megha" userId="45a3e980fd913c52" providerId="LiveId" clId="{A25AB87D-8276-4AFA-B619-3E9E5E74521E}" dt="2021-07-13T06:56:58.605" v="8421"/>
          <ac:spMkLst>
            <pc:docMk/>
            <pc:sldMk cId="4154750910" sldId="290"/>
            <ac:spMk id="69" creationId="{E6988630-2F26-4A29-B4AB-711602C8748D}"/>
          </ac:spMkLst>
        </pc:spChg>
        <pc:spChg chg="mod">
          <ac:chgData name="megha" userId="45a3e980fd913c52" providerId="LiveId" clId="{A25AB87D-8276-4AFA-B619-3E9E5E74521E}" dt="2021-07-13T06:56:58.605" v="8421"/>
          <ac:spMkLst>
            <pc:docMk/>
            <pc:sldMk cId="4154750910" sldId="290"/>
            <ac:spMk id="70" creationId="{F70FDAA8-106C-42D4-BB95-18E5A2BDC500}"/>
          </ac:spMkLst>
        </pc:spChg>
        <pc:spChg chg="mod">
          <ac:chgData name="megha" userId="45a3e980fd913c52" providerId="LiveId" clId="{A25AB87D-8276-4AFA-B619-3E9E5E74521E}" dt="2021-07-13T06:56:58.605" v="8421"/>
          <ac:spMkLst>
            <pc:docMk/>
            <pc:sldMk cId="4154750910" sldId="290"/>
            <ac:spMk id="72" creationId="{47276333-71A7-448D-AACA-5E82A6C7AEDD}"/>
          </ac:spMkLst>
        </pc:spChg>
        <pc:spChg chg="mod">
          <ac:chgData name="megha" userId="45a3e980fd913c52" providerId="LiveId" clId="{A25AB87D-8276-4AFA-B619-3E9E5E74521E}" dt="2021-07-13T06:56:58.605" v="8421"/>
          <ac:spMkLst>
            <pc:docMk/>
            <pc:sldMk cId="4154750910" sldId="290"/>
            <ac:spMk id="73" creationId="{2EEB9EB9-28C8-4396-9C82-730EA3BC5733}"/>
          </ac:spMkLst>
        </pc:spChg>
        <pc:spChg chg="add del mod">
          <ac:chgData name="megha" userId="45a3e980fd913c52" providerId="LiveId" clId="{A25AB87D-8276-4AFA-B619-3E9E5E74521E}" dt="2021-07-13T06:57:16.854" v="8424"/>
          <ac:spMkLst>
            <pc:docMk/>
            <pc:sldMk cId="4154750910" sldId="290"/>
            <ac:spMk id="74" creationId="{5D695D16-B75A-4994-B34E-320E9234E68B}"/>
          </ac:spMkLst>
        </pc:spChg>
        <pc:spChg chg="add del mod">
          <ac:chgData name="megha" userId="45a3e980fd913c52" providerId="LiveId" clId="{A25AB87D-8276-4AFA-B619-3E9E5E74521E}" dt="2021-07-13T06:57:16.854" v="8424"/>
          <ac:spMkLst>
            <pc:docMk/>
            <pc:sldMk cId="4154750910" sldId="290"/>
            <ac:spMk id="75" creationId="{0E076F25-589A-469E-9246-A4DE18F6425D}"/>
          </ac:spMkLst>
        </pc:spChg>
        <pc:spChg chg="mod">
          <ac:chgData name="megha" userId="45a3e980fd913c52" providerId="LiveId" clId="{A25AB87D-8276-4AFA-B619-3E9E5E74521E}" dt="2021-07-13T06:56:58.605" v="8421"/>
          <ac:spMkLst>
            <pc:docMk/>
            <pc:sldMk cId="4154750910" sldId="290"/>
            <ac:spMk id="77" creationId="{126FF77D-70B2-465A-A9A2-503928AEFF87}"/>
          </ac:spMkLst>
        </pc:spChg>
        <pc:spChg chg="mod">
          <ac:chgData name="megha" userId="45a3e980fd913c52" providerId="LiveId" clId="{A25AB87D-8276-4AFA-B619-3E9E5E74521E}" dt="2021-07-13T06:56:58.605" v="8421"/>
          <ac:spMkLst>
            <pc:docMk/>
            <pc:sldMk cId="4154750910" sldId="290"/>
            <ac:spMk id="78" creationId="{C8E50EAF-C45F-423E-9518-8E6A6553EEA3}"/>
          </ac:spMkLst>
        </pc:spChg>
        <pc:spChg chg="mod">
          <ac:chgData name="megha" userId="45a3e980fd913c52" providerId="LiveId" clId="{A25AB87D-8276-4AFA-B619-3E9E5E74521E}" dt="2021-07-13T06:56:58.605" v="8421"/>
          <ac:spMkLst>
            <pc:docMk/>
            <pc:sldMk cId="4154750910" sldId="290"/>
            <ac:spMk id="81" creationId="{E0EB1C5C-CE71-4A20-8DC3-46ED0FDF4254}"/>
          </ac:spMkLst>
        </pc:spChg>
        <pc:spChg chg="mod">
          <ac:chgData name="megha" userId="45a3e980fd913c52" providerId="LiveId" clId="{A25AB87D-8276-4AFA-B619-3E9E5E74521E}" dt="2021-07-13T06:56:58.605" v="8421"/>
          <ac:spMkLst>
            <pc:docMk/>
            <pc:sldMk cId="4154750910" sldId="290"/>
            <ac:spMk id="82" creationId="{60A07FA1-2663-44FA-96A3-5C72D536AAD4}"/>
          </ac:spMkLst>
        </pc:spChg>
        <pc:spChg chg="mod">
          <ac:chgData name="megha" userId="45a3e980fd913c52" providerId="LiveId" clId="{A25AB87D-8276-4AFA-B619-3E9E5E74521E}" dt="2021-07-13T06:56:58.605" v="8421"/>
          <ac:spMkLst>
            <pc:docMk/>
            <pc:sldMk cId="4154750910" sldId="290"/>
            <ac:spMk id="85" creationId="{FD9833CB-B20B-490A-821A-3907130E3985}"/>
          </ac:spMkLst>
        </pc:spChg>
        <pc:spChg chg="mod">
          <ac:chgData name="megha" userId="45a3e980fd913c52" providerId="LiveId" clId="{A25AB87D-8276-4AFA-B619-3E9E5E74521E}" dt="2021-07-13T06:56:58.605" v="8421"/>
          <ac:spMkLst>
            <pc:docMk/>
            <pc:sldMk cId="4154750910" sldId="290"/>
            <ac:spMk id="86" creationId="{264CF264-2DEB-4EC5-A398-D5C52CFAFA0B}"/>
          </ac:spMkLst>
        </pc:spChg>
        <pc:spChg chg="mod">
          <ac:chgData name="megha" userId="45a3e980fd913c52" providerId="LiveId" clId="{A25AB87D-8276-4AFA-B619-3E9E5E74521E}" dt="2021-07-13T06:56:58.605" v="8421"/>
          <ac:spMkLst>
            <pc:docMk/>
            <pc:sldMk cId="4154750910" sldId="290"/>
            <ac:spMk id="88" creationId="{12E970A1-60A2-4FC7-97B2-4CDD8D25D908}"/>
          </ac:spMkLst>
        </pc:spChg>
        <pc:spChg chg="mod">
          <ac:chgData name="megha" userId="45a3e980fd913c52" providerId="LiveId" clId="{A25AB87D-8276-4AFA-B619-3E9E5E74521E}" dt="2021-07-13T06:56:58.605" v="8421"/>
          <ac:spMkLst>
            <pc:docMk/>
            <pc:sldMk cId="4154750910" sldId="290"/>
            <ac:spMk id="89" creationId="{EB800A99-0D14-409B-905D-AE92EABD557D}"/>
          </ac:spMkLst>
        </pc:spChg>
        <pc:spChg chg="mod">
          <ac:chgData name="megha" userId="45a3e980fd913c52" providerId="LiveId" clId="{A25AB87D-8276-4AFA-B619-3E9E5E74521E}" dt="2021-07-13T06:57:20.089" v="8425"/>
          <ac:spMkLst>
            <pc:docMk/>
            <pc:sldMk cId="4154750910" sldId="290"/>
            <ac:spMk id="92" creationId="{0DD92D01-CE9D-48C7-A28D-F890C61E6AC6}"/>
          </ac:spMkLst>
        </pc:spChg>
        <pc:spChg chg="mod">
          <ac:chgData name="megha" userId="45a3e980fd913c52" providerId="LiveId" clId="{A25AB87D-8276-4AFA-B619-3E9E5E74521E}" dt="2021-07-13T06:57:20.089" v="8425"/>
          <ac:spMkLst>
            <pc:docMk/>
            <pc:sldMk cId="4154750910" sldId="290"/>
            <ac:spMk id="93" creationId="{39C0FD41-AE2A-42C5-ABA6-07775202C914}"/>
          </ac:spMkLst>
        </pc:spChg>
        <pc:spChg chg="mod">
          <ac:chgData name="megha" userId="45a3e980fd913c52" providerId="LiveId" clId="{A25AB87D-8276-4AFA-B619-3E9E5E74521E}" dt="2021-07-13T06:57:20.089" v="8425"/>
          <ac:spMkLst>
            <pc:docMk/>
            <pc:sldMk cId="4154750910" sldId="290"/>
            <ac:spMk id="95" creationId="{E1B28D93-C1A1-460E-A528-8AFF4071B678}"/>
          </ac:spMkLst>
        </pc:spChg>
        <pc:spChg chg="mod">
          <ac:chgData name="megha" userId="45a3e980fd913c52" providerId="LiveId" clId="{A25AB87D-8276-4AFA-B619-3E9E5E74521E}" dt="2021-07-13T06:57:20.089" v="8425"/>
          <ac:spMkLst>
            <pc:docMk/>
            <pc:sldMk cId="4154750910" sldId="290"/>
            <ac:spMk id="96" creationId="{D83F76F0-0B14-404B-9CBC-430CAE0005A3}"/>
          </ac:spMkLst>
        </pc:spChg>
        <pc:spChg chg="add del mod">
          <ac:chgData name="megha" userId="45a3e980fd913c52" providerId="LiveId" clId="{A25AB87D-8276-4AFA-B619-3E9E5E74521E}" dt="2021-07-13T06:58:02.352" v="8432"/>
          <ac:spMkLst>
            <pc:docMk/>
            <pc:sldMk cId="4154750910" sldId="290"/>
            <ac:spMk id="97" creationId="{4ADBDBDB-F167-40B7-AA07-3B6074B28715}"/>
          </ac:spMkLst>
        </pc:spChg>
        <pc:spChg chg="add del mod">
          <ac:chgData name="megha" userId="45a3e980fd913c52" providerId="LiveId" clId="{A25AB87D-8276-4AFA-B619-3E9E5E74521E}" dt="2021-07-13T06:58:02.352" v="8432"/>
          <ac:spMkLst>
            <pc:docMk/>
            <pc:sldMk cId="4154750910" sldId="290"/>
            <ac:spMk id="98" creationId="{5A6ECC2E-107D-4DAD-ACB0-C61A8D387F15}"/>
          </ac:spMkLst>
        </pc:spChg>
        <pc:spChg chg="mod">
          <ac:chgData name="megha" userId="45a3e980fd913c52" providerId="LiveId" clId="{A25AB87D-8276-4AFA-B619-3E9E5E74521E}" dt="2021-07-13T06:57:20.089" v="8425"/>
          <ac:spMkLst>
            <pc:docMk/>
            <pc:sldMk cId="4154750910" sldId="290"/>
            <ac:spMk id="100" creationId="{59E8E3DE-DAC1-49F0-AB4A-116D9825F6E0}"/>
          </ac:spMkLst>
        </pc:spChg>
        <pc:spChg chg="mod">
          <ac:chgData name="megha" userId="45a3e980fd913c52" providerId="LiveId" clId="{A25AB87D-8276-4AFA-B619-3E9E5E74521E}" dt="2021-07-13T06:57:20.089" v="8425"/>
          <ac:spMkLst>
            <pc:docMk/>
            <pc:sldMk cId="4154750910" sldId="290"/>
            <ac:spMk id="101" creationId="{A97101A9-360D-43DF-9053-D027CFF8A6DE}"/>
          </ac:spMkLst>
        </pc:spChg>
        <pc:spChg chg="mod">
          <ac:chgData name="megha" userId="45a3e980fd913c52" providerId="LiveId" clId="{A25AB87D-8276-4AFA-B619-3E9E5E74521E}" dt="2021-07-13T06:57:20.089" v="8425"/>
          <ac:spMkLst>
            <pc:docMk/>
            <pc:sldMk cId="4154750910" sldId="290"/>
            <ac:spMk id="104" creationId="{F2B7A94E-EA91-4733-A3EA-9F426EBC1E82}"/>
          </ac:spMkLst>
        </pc:spChg>
        <pc:spChg chg="mod">
          <ac:chgData name="megha" userId="45a3e980fd913c52" providerId="LiveId" clId="{A25AB87D-8276-4AFA-B619-3E9E5E74521E}" dt="2021-07-13T06:57:20.089" v="8425"/>
          <ac:spMkLst>
            <pc:docMk/>
            <pc:sldMk cId="4154750910" sldId="290"/>
            <ac:spMk id="105" creationId="{08796B27-EC9F-4903-88A6-D5A69C2B21E4}"/>
          </ac:spMkLst>
        </pc:spChg>
        <pc:spChg chg="mod">
          <ac:chgData name="megha" userId="45a3e980fd913c52" providerId="LiveId" clId="{A25AB87D-8276-4AFA-B619-3E9E5E74521E}" dt="2021-07-13T06:57:20.089" v="8425"/>
          <ac:spMkLst>
            <pc:docMk/>
            <pc:sldMk cId="4154750910" sldId="290"/>
            <ac:spMk id="108" creationId="{50FE3BD4-E5E1-4C7A-9E6C-0A916AC4F796}"/>
          </ac:spMkLst>
        </pc:spChg>
        <pc:spChg chg="mod">
          <ac:chgData name="megha" userId="45a3e980fd913c52" providerId="LiveId" clId="{A25AB87D-8276-4AFA-B619-3E9E5E74521E}" dt="2021-07-13T06:57:20.089" v="8425"/>
          <ac:spMkLst>
            <pc:docMk/>
            <pc:sldMk cId="4154750910" sldId="290"/>
            <ac:spMk id="109" creationId="{AB351537-D341-4450-9E50-E1FA80A5EA8B}"/>
          </ac:spMkLst>
        </pc:spChg>
        <pc:spChg chg="mod">
          <ac:chgData name="megha" userId="45a3e980fd913c52" providerId="LiveId" clId="{A25AB87D-8276-4AFA-B619-3E9E5E74521E}" dt="2021-07-13T06:57:20.089" v="8425"/>
          <ac:spMkLst>
            <pc:docMk/>
            <pc:sldMk cId="4154750910" sldId="290"/>
            <ac:spMk id="111" creationId="{A3F812F6-11AE-4CFB-BA1B-EC3F65578AAE}"/>
          </ac:spMkLst>
        </pc:spChg>
        <pc:spChg chg="mod">
          <ac:chgData name="megha" userId="45a3e980fd913c52" providerId="LiveId" clId="{A25AB87D-8276-4AFA-B619-3E9E5E74521E}" dt="2021-07-13T06:57:20.089" v="8425"/>
          <ac:spMkLst>
            <pc:docMk/>
            <pc:sldMk cId="4154750910" sldId="290"/>
            <ac:spMk id="112" creationId="{D2F49721-F828-40D1-A9E2-358861ECF9F8}"/>
          </ac:spMkLst>
        </pc:spChg>
        <pc:spChg chg="mod">
          <ac:chgData name="megha" userId="45a3e980fd913c52" providerId="LiveId" clId="{A25AB87D-8276-4AFA-B619-3E9E5E74521E}" dt="2021-07-13T06:57:34.627" v="8427" actId="571"/>
          <ac:spMkLst>
            <pc:docMk/>
            <pc:sldMk cId="4154750910" sldId="290"/>
            <ac:spMk id="114" creationId="{D524D34B-FD37-46F5-B967-AB62A00A411A}"/>
          </ac:spMkLst>
        </pc:spChg>
        <pc:spChg chg="mod">
          <ac:chgData name="megha" userId="45a3e980fd913c52" providerId="LiveId" clId="{A25AB87D-8276-4AFA-B619-3E9E5E74521E}" dt="2021-07-13T06:57:34.627" v="8427" actId="571"/>
          <ac:spMkLst>
            <pc:docMk/>
            <pc:sldMk cId="4154750910" sldId="290"/>
            <ac:spMk id="115" creationId="{1900FBB1-F6D0-4C70-A3F6-C389F47296A2}"/>
          </ac:spMkLst>
        </pc:spChg>
        <pc:spChg chg="mod">
          <ac:chgData name="megha" userId="45a3e980fd913c52" providerId="LiveId" clId="{A25AB87D-8276-4AFA-B619-3E9E5E74521E}" dt="2021-07-13T06:57:34.627" v="8427" actId="571"/>
          <ac:spMkLst>
            <pc:docMk/>
            <pc:sldMk cId="4154750910" sldId="290"/>
            <ac:spMk id="117" creationId="{AD6323E0-BB50-4B61-A3B6-706BF3ECB345}"/>
          </ac:spMkLst>
        </pc:spChg>
        <pc:spChg chg="mod">
          <ac:chgData name="megha" userId="45a3e980fd913c52" providerId="LiveId" clId="{A25AB87D-8276-4AFA-B619-3E9E5E74521E}" dt="2021-07-13T06:57:34.627" v="8427" actId="571"/>
          <ac:spMkLst>
            <pc:docMk/>
            <pc:sldMk cId="4154750910" sldId="290"/>
            <ac:spMk id="120" creationId="{095969E4-C4C5-42DF-A74B-6FD1A787A2DC}"/>
          </ac:spMkLst>
        </pc:spChg>
        <pc:spChg chg="mod">
          <ac:chgData name="megha" userId="45a3e980fd913c52" providerId="LiveId" clId="{A25AB87D-8276-4AFA-B619-3E9E5E74521E}" dt="2021-07-13T06:57:34.627" v="8427" actId="571"/>
          <ac:spMkLst>
            <pc:docMk/>
            <pc:sldMk cId="4154750910" sldId="290"/>
            <ac:spMk id="121" creationId="{7FB312E0-E73A-4FF1-AD13-4F822F2418B0}"/>
          </ac:spMkLst>
        </pc:spChg>
        <pc:spChg chg="mod">
          <ac:chgData name="megha" userId="45a3e980fd913c52" providerId="LiveId" clId="{A25AB87D-8276-4AFA-B619-3E9E5E74521E}" dt="2021-07-13T06:57:34.627" v="8427" actId="571"/>
          <ac:spMkLst>
            <pc:docMk/>
            <pc:sldMk cId="4154750910" sldId="290"/>
            <ac:spMk id="123" creationId="{16E2A115-526C-4D00-9635-7914D384B2EC}"/>
          </ac:spMkLst>
        </pc:spChg>
        <pc:spChg chg="mod">
          <ac:chgData name="megha" userId="45a3e980fd913c52" providerId="LiveId" clId="{A25AB87D-8276-4AFA-B619-3E9E5E74521E}" dt="2021-07-13T06:57:34.627" v="8427" actId="571"/>
          <ac:spMkLst>
            <pc:docMk/>
            <pc:sldMk cId="4154750910" sldId="290"/>
            <ac:spMk id="124" creationId="{5863D771-8CB2-412D-BF32-E91FBC5EA950}"/>
          </ac:spMkLst>
        </pc:spChg>
        <pc:spChg chg="add mod">
          <ac:chgData name="megha" userId="45a3e980fd913c52" providerId="LiveId" clId="{A25AB87D-8276-4AFA-B619-3E9E5E74521E}" dt="2021-07-13T06:57:34.627" v="8427" actId="571"/>
          <ac:spMkLst>
            <pc:docMk/>
            <pc:sldMk cId="4154750910" sldId="290"/>
            <ac:spMk id="125" creationId="{CF5E6F49-EB8F-4B34-8B7D-7DD731D2F363}"/>
          </ac:spMkLst>
        </pc:spChg>
        <pc:spChg chg="add mod">
          <ac:chgData name="megha" userId="45a3e980fd913c52" providerId="LiveId" clId="{A25AB87D-8276-4AFA-B619-3E9E5E74521E}" dt="2021-07-13T06:57:34.627" v="8427" actId="571"/>
          <ac:spMkLst>
            <pc:docMk/>
            <pc:sldMk cId="4154750910" sldId="290"/>
            <ac:spMk id="126" creationId="{E3B172DC-E6EC-49B3-9490-4AD726E1AE92}"/>
          </ac:spMkLst>
        </pc:spChg>
        <pc:spChg chg="mod">
          <ac:chgData name="megha" userId="45a3e980fd913c52" providerId="LiveId" clId="{A25AB87D-8276-4AFA-B619-3E9E5E74521E}" dt="2021-07-13T06:57:34.627" v="8427" actId="571"/>
          <ac:spMkLst>
            <pc:docMk/>
            <pc:sldMk cId="4154750910" sldId="290"/>
            <ac:spMk id="128" creationId="{968A72E7-BAE7-4D92-98CD-ED8ECDF48CB5}"/>
          </ac:spMkLst>
        </pc:spChg>
        <pc:spChg chg="mod">
          <ac:chgData name="megha" userId="45a3e980fd913c52" providerId="LiveId" clId="{A25AB87D-8276-4AFA-B619-3E9E5E74521E}" dt="2021-07-13T06:57:34.627" v="8427" actId="571"/>
          <ac:spMkLst>
            <pc:docMk/>
            <pc:sldMk cId="4154750910" sldId="290"/>
            <ac:spMk id="129" creationId="{D52D3820-BE7E-42B8-86F5-80A19881A418}"/>
          </ac:spMkLst>
        </pc:spChg>
        <pc:spChg chg="mod">
          <ac:chgData name="megha" userId="45a3e980fd913c52" providerId="LiveId" clId="{A25AB87D-8276-4AFA-B619-3E9E5E74521E}" dt="2021-07-13T06:57:34.627" v="8427" actId="571"/>
          <ac:spMkLst>
            <pc:docMk/>
            <pc:sldMk cId="4154750910" sldId="290"/>
            <ac:spMk id="132" creationId="{066A46DB-C39A-420E-A105-7B39B89406D9}"/>
          </ac:spMkLst>
        </pc:spChg>
        <pc:spChg chg="mod">
          <ac:chgData name="megha" userId="45a3e980fd913c52" providerId="LiveId" clId="{A25AB87D-8276-4AFA-B619-3E9E5E74521E}" dt="2021-07-13T06:57:34.627" v="8427" actId="571"/>
          <ac:spMkLst>
            <pc:docMk/>
            <pc:sldMk cId="4154750910" sldId="290"/>
            <ac:spMk id="133" creationId="{28CFC603-426D-42DE-A299-717989AA96DA}"/>
          </ac:spMkLst>
        </pc:spChg>
        <pc:spChg chg="mod">
          <ac:chgData name="megha" userId="45a3e980fd913c52" providerId="LiveId" clId="{A25AB87D-8276-4AFA-B619-3E9E5E74521E}" dt="2021-07-13T06:57:34.627" v="8427" actId="571"/>
          <ac:spMkLst>
            <pc:docMk/>
            <pc:sldMk cId="4154750910" sldId="290"/>
            <ac:spMk id="136" creationId="{BDFE41FD-5AB9-4B50-AC6D-7DD8833A17C0}"/>
          </ac:spMkLst>
        </pc:spChg>
        <pc:spChg chg="mod">
          <ac:chgData name="megha" userId="45a3e980fd913c52" providerId="LiveId" clId="{A25AB87D-8276-4AFA-B619-3E9E5E74521E}" dt="2021-07-13T06:57:34.627" v="8427" actId="571"/>
          <ac:spMkLst>
            <pc:docMk/>
            <pc:sldMk cId="4154750910" sldId="290"/>
            <ac:spMk id="137" creationId="{11CE2E97-D5DA-497C-B1B6-E6D8AFAF41FB}"/>
          </ac:spMkLst>
        </pc:spChg>
        <pc:spChg chg="mod">
          <ac:chgData name="megha" userId="45a3e980fd913c52" providerId="LiveId" clId="{A25AB87D-8276-4AFA-B619-3E9E5E74521E}" dt="2021-07-13T06:57:34.627" v="8427" actId="571"/>
          <ac:spMkLst>
            <pc:docMk/>
            <pc:sldMk cId="4154750910" sldId="290"/>
            <ac:spMk id="139" creationId="{C94DE133-D3DB-4962-B611-6F5A0C5D7549}"/>
          </ac:spMkLst>
        </pc:spChg>
        <pc:spChg chg="mod">
          <ac:chgData name="megha" userId="45a3e980fd913c52" providerId="LiveId" clId="{A25AB87D-8276-4AFA-B619-3E9E5E74521E}" dt="2021-07-13T06:57:34.627" v="8427" actId="571"/>
          <ac:spMkLst>
            <pc:docMk/>
            <pc:sldMk cId="4154750910" sldId="290"/>
            <ac:spMk id="140" creationId="{B5E88EF1-A8F5-4701-A9DC-AC549550944A}"/>
          </ac:spMkLst>
        </pc:spChg>
        <pc:spChg chg="mod">
          <ac:chgData name="megha" userId="45a3e980fd913c52" providerId="LiveId" clId="{A25AB87D-8276-4AFA-B619-3E9E5E74521E}" dt="2021-07-13T06:58:06.519" v="8433"/>
          <ac:spMkLst>
            <pc:docMk/>
            <pc:sldMk cId="4154750910" sldId="290"/>
            <ac:spMk id="143" creationId="{55635CAB-83FD-4BD7-8A84-5A696679BD9E}"/>
          </ac:spMkLst>
        </pc:spChg>
        <pc:spChg chg="mod">
          <ac:chgData name="megha" userId="45a3e980fd913c52" providerId="LiveId" clId="{A25AB87D-8276-4AFA-B619-3E9E5E74521E}" dt="2021-07-13T06:58:06.519" v="8433"/>
          <ac:spMkLst>
            <pc:docMk/>
            <pc:sldMk cId="4154750910" sldId="290"/>
            <ac:spMk id="144" creationId="{0052F510-D539-4B0C-9F47-2E8889F5A2B1}"/>
          </ac:spMkLst>
        </pc:spChg>
        <pc:spChg chg="mod">
          <ac:chgData name="megha" userId="45a3e980fd913c52" providerId="LiveId" clId="{A25AB87D-8276-4AFA-B619-3E9E5E74521E}" dt="2021-07-13T06:58:06.519" v="8433"/>
          <ac:spMkLst>
            <pc:docMk/>
            <pc:sldMk cId="4154750910" sldId="290"/>
            <ac:spMk id="146" creationId="{A10DFA33-D558-4901-9C3F-9D77515EF948}"/>
          </ac:spMkLst>
        </pc:spChg>
        <pc:spChg chg="mod">
          <ac:chgData name="megha" userId="45a3e980fd913c52" providerId="LiveId" clId="{A25AB87D-8276-4AFA-B619-3E9E5E74521E}" dt="2021-07-13T06:58:06.519" v="8433"/>
          <ac:spMkLst>
            <pc:docMk/>
            <pc:sldMk cId="4154750910" sldId="290"/>
            <ac:spMk id="147" creationId="{D5E6F3F2-1797-43DA-A2BC-D5B588B72951}"/>
          </ac:spMkLst>
        </pc:spChg>
        <pc:spChg chg="add mod">
          <ac:chgData name="megha" userId="45a3e980fd913c52" providerId="LiveId" clId="{A25AB87D-8276-4AFA-B619-3E9E5E74521E}" dt="2021-07-13T07:26:41.246" v="8615" actId="1076"/>
          <ac:spMkLst>
            <pc:docMk/>
            <pc:sldMk cId="4154750910" sldId="290"/>
            <ac:spMk id="148" creationId="{14674F16-0E73-4649-B1B5-022FBCAD75B9}"/>
          </ac:spMkLst>
        </pc:spChg>
        <pc:spChg chg="add mod">
          <ac:chgData name="megha" userId="45a3e980fd913c52" providerId="LiveId" clId="{A25AB87D-8276-4AFA-B619-3E9E5E74521E}" dt="2021-07-13T06:58:22.720" v="8434" actId="1076"/>
          <ac:spMkLst>
            <pc:docMk/>
            <pc:sldMk cId="4154750910" sldId="290"/>
            <ac:spMk id="149" creationId="{577A1060-D9D5-4395-9FD9-B88CD8261344}"/>
          </ac:spMkLst>
        </pc:spChg>
        <pc:spChg chg="mod">
          <ac:chgData name="megha" userId="45a3e980fd913c52" providerId="LiveId" clId="{A25AB87D-8276-4AFA-B619-3E9E5E74521E}" dt="2021-07-13T07:25:40.733" v="8607" actId="1076"/>
          <ac:spMkLst>
            <pc:docMk/>
            <pc:sldMk cId="4154750910" sldId="290"/>
            <ac:spMk id="151" creationId="{E9BACBDE-3E22-42AF-BA1E-88AE8F5995A4}"/>
          </ac:spMkLst>
        </pc:spChg>
        <pc:spChg chg="mod">
          <ac:chgData name="megha" userId="45a3e980fd913c52" providerId="LiveId" clId="{A25AB87D-8276-4AFA-B619-3E9E5E74521E}" dt="2021-07-13T07:25:53.306" v="8610" actId="1076"/>
          <ac:spMkLst>
            <pc:docMk/>
            <pc:sldMk cId="4154750910" sldId="290"/>
            <ac:spMk id="152" creationId="{B2BD5EAE-EDE2-4C2C-B1B8-BFFC820236BE}"/>
          </ac:spMkLst>
        </pc:spChg>
        <pc:spChg chg="mod">
          <ac:chgData name="megha" userId="45a3e980fd913c52" providerId="LiveId" clId="{A25AB87D-8276-4AFA-B619-3E9E5E74521E}" dt="2021-07-13T06:58:06.519" v="8433"/>
          <ac:spMkLst>
            <pc:docMk/>
            <pc:sldMk cId="4154750910" sldId="290"/>
            <ac:spMk id="155" creationId="{998D552D-EDFE-4205-9807-42B4495DDC68}"/>
          </ac:spMkLst>
        </pc:spChg>
        <pc:spChg chg="mod">
          <ac:chgData name="megha" userId="45a3e980fd913c52" providerId="LiveId" clId="{A25AB87D-8276-4AFA-B619-3E9E5E74521E}" dt="2021-07-13T06:58:06.519" v="8433"/>
          <ac:spMkLst>
            <pc:docMk/>
            <pc:sldMk cId="4154750910" sldId="290"/>
            <ac:spMk id="156" creationId="{B0D4DA71-DE2B-4784-A393-CC6DC9A54DF6}"/>
          </ac:spMkLst>
        </pc:spChg>
        <pc:spChg chg="mod">
          <ac:chgData name="megha" userId="45a3e980fd913c52" providerId="LiveId" clId="{A25AB87D-8276-4AFA-B619-3E9E5E74521E}" dt="2021-07-13T06:58:06.519" v="8433"/>
          <ac:spMkLst>
            <pc:docMk/>
            <pc:sldMk cId="4154750910" sldId="290"/>
            <ac:spMk id="159" creationId="{BF63A1A5-A94B-43A4-9D6E-8A0E57075139}"/>
          </ac:spMkLst>
        </pc:spChg>
        <pc:spChg chg="mod">
          <ac:chgData name="megha" userId="45a3e980fd913c52" providerId="LiveId" clId="{A25AB87D-8276-4AFA-B619-3E9E5E74521E}" dt="2021-07-13T06:58:06.519" v="8433"/>
          <ac:spMkLst>
            <pc:docMk/>
            <pc:sldMk cId="4154750910" sldId="290"/>
            <ac:spMk id="160" creationId="{9CB05465-E4BB-4507-9456-D4E4EAF5911E}"/>
          </ac:spMkLst>
        </pc:spChg>
        <pc:spChg chg="mod">
          <ac:chgData name="megha" userId="45a3e980fd913c52" providerId="LiveId" clId="{A25AB87D-8276-4AFA-B619-3E9E5E74521E}" dt="2021-07-13T07:26:22.993" v="8613" actId="1076"/>
          <ac:spMkLst>
            <pc:docMk/>
            <pc:sldMk cId="4154750910" sldId="290"/>
            <ac:spMk id="162" creationId="{D103E462-0B20-461E-B6AC-1B11894B8C50}"/>
          </ac:spMkLst>
        </pc:spChg>
        <pc:spChg chg="mod">
          <ac:chgData name="megha" userId="45a3e980fd913c52" providerId="LiveId" clId="{A25AB87D-8276-4AFA-B619-3E9E5E74521E}" dt="2021-07-13T07:26:37.226" v="8614" actId="1076"/>
          <ac:spMkLst>
            <pc:docMk/>
            <pc:sldMk cId="4154750910" sldId="290"/>
            <ac:spMk id="163" creationId="{49F6C6F7-28C5-4798-B32B-0F87B9212E83}"/>
          </ac:spMkLst>
        </pc:spChg>
        <pc:grpChg chg="mod">
          <ac:chgData name="megha" userId="45a3e980fd913c52" providerId="LiveId" clId="{A25AB87D-8276-4AFA-B619-3E9E5E74521E}" dt="2021-07-13T07:24:16.146" v="8598" actId="1076"/>
          <ac:grpSpMkLst>
            <pc:docMk/>
            <pc:sldMk cId="4154750910" sldId="290"/>
            <ac:grpSpMk id="8" creationId="{6AA4D2E0-35DB-47DB-B8CF-80D9100E9F5F}"/>
          </ac:grpSpMkLst>
        </pc:grpChg>
        <pc:grpChg chg="mod">
          <ac:chgData name="megha" userId="45a3e980fd913c52" providerId="LiveId" clId="{A25AB87D-8276-4AFA-B619-3E9E5E74521E}" dt="2021-07-13T07:24:02.739" v="8593" actId="1076"/>
          <ac:grpSpMkLst>
            <pc:docMk/>
            <pc:sldMk cId="4154750910" sldId="290"/>
            <ac:grpSpMk id="13" creationId="{5173A76B-E508-4F80-AD73-7A09A0E0D5F1}"/>
          </ac:grpSpMkLst>
        </pc:grpChg>
        <pc:grpChg chg="mod">
          <ac:chgData name="megha" userId="45a3e980fd913c52" providerId="LiveId" clId="{A25AB87D-8276-4AFA-B619-3E9E5E74521E}" dt="2021-07-13T07:24:17.954" v="8599" actId="1076"/>
          <ac:grpSpMkLst>
            <pc:docMk/>
            <pc:sldMk cId="4154750910" sldId="290"/>
            <ac:grpSpMk id="18" creationId="{BC766D13-A27C-4E44-AA01-F40F9FE2184D}"/>
          </ac:grpSpMkLst>
        </pc:grpChg>
        <pc:grpChg chg="mod">
          <ac:chgData name="megha" userId="45a3e980fd913c52" providerId="LiveId" clId="{A25AB87D-8276-4AFA-B619-3E9E5E74521E}" dt="2021-07-13T07:24:07.914" v="8595" actId="1076"/>
          <ac:grpSpMkLst>
            <pc:docMk/>
            <pc:sldMk cId="4154750910" sldId="290"/>
            <ac:grpSpMk id="23" creationId="{BE9C134C-C515-486C-BA33-387A5D912B64}"/>
          </ac:grpSpMkLst>
        </pc:grpChg>
        <pc:grpChg chg="mod">
          <ac:chgData name="megha" userId="45a3e980fd913c52" providerId="LiveId" clId="{A25AB87D-8276-4AFA-B619-3E9E5E74521E}" dt="2021-07-13T07:24:41.763" v="8601" actId="1076"/>
          <ac:grpSpMkLst>
            <pc:docMk/>
            <pc:sldMk cId="4154750910" sldId="290"/>
            <ac:grpSpMk id="28" creationId="{BF60FFFE-10DC-41E7-87B1-B8A38C07FC58}"/>
          </ac:grpSpMkLst>
        </pc:grpChg>
        <pc:grpChg chg="add del mod">
          <ac:chgData name="megha" userId="45a3e980fd913c52" providerId="LiveId" clId="{A25AB87D-8276-4AFA-B619-3E9E5E74521E}" dt="2021-07-13T06:55:46.288" v="8420"/>
          <ac:grpSpMkLst>
            <pc:docMk/>
            <pc:sldMk cId="4154750910" sldId="290"/>
            <ac:grpSpMk id="45" creationId="{8170590A-34EB-41D8-BA77-CCFD0B26AE86}"/>
          </ac:grpSpMkLst>
        </pc:grpChg>
        <pc:grpChg chg="add del mod">
          <ac:chgData name="megha" userId="45a3e980fd913c52" providerId="LiveId" clId="{A25AB87D-8276-4AFA-B619-3E9E5E74521E}" dt="2021-07-13T06:55:46.288" v="8420"/>
          <ac:grpSpMkLst>
            <pc:docMk/>
            <pc:sldMk cId="4154750910" sldId="290"/>
            <ac:grpSpMk id="48" creationId="{1FE65B74-5B28-4A4D-B36A-7B70491D583B}"/>
          </ac:grpSpMkLst>
        </pc:grpChg>
        <pc:grpChg chg="add del mod">
          <ac:chgData name="megha" userId="45a3e980fd913c52" providerId="LiveId" clId="{A25AB87D-8276-4AFA-B619-3E9E5E74521E}" dt="2021-07-13T06:55:46.288" v="8420"/>
          <ac:grpSpMkLst>
            <pc:docMk/>
            <pc:sldMk cId="4154750910" sldId="290"/>
            <ac:grpSpMk id="53" creationId="{92395CA0-8E68-4762-82ED-C2BAA2C2464E}"/>
          </ac:grpSpMkLst>
        </pc:grpChg>
        <pc:grpChg chg="add del mod">
          <ac:chgData name="megha" userId="45a3e980fd913c52" providerId="LiveId" clId="{A25AB87D-8276-4AFA-B619-3E9E5E74521E}" dt="2021-07-13T06:55:46.288" v="8420"/>
          <ac:grpSpMkLst>
            <pc:docMk/>
            <pc:sldMk cId="4154750910" sldId="290"/>
            <ac:grpSpMk id="57" creationId="{274587E4-4564-465D-ADA5-1080189F1D4E}"/>
          </ac:grpSpMkLst>
        </pc:grpChg>
        <pc:grpChg chg="add del mod">
          <ac:chgData name="megha" userId="45a3e980fd913c52" providerId="LiveId" clId="{A25AB87D-8276-4AFA-B619-3E9E5E74521E}" dt="2021-07-13T06:55:46.288" v="8420"/>
          <ac:grpSpMkLst>
            <pc:docMk/>
            <pc:sldMk cId="4154750910" sldId="290"/>
            <ac:grpSpMk id="61" creationId="{D85FC558-3F7A-4F57-AD80-E56C255DF604}"/>
          </ac:grpSpMkLst>
        </pc:grpChg>
        <pc:grpChg chg="add del mod">
          <ac:chgData name="megha" userId="45a3e980fd913c52" providerId="LiveId" clId="{A25AB87D-8276-4AFA-B619-3E9E5E74521E}" dt="2021-07-13T06:55:46.288" v="8420"/>
          <ac:grpSpMkLst>
            <pc:docMk/>
            <pc:sldMk cId="4154750910" sldId="290"/>
            <ac:grpSpMk id="64" creationId="{D7F28D04-AE48-4DBC-BE4C-9D216F0A806E}"/>
          </ac:grpSpMkLst>
        </pc:grpChg>
        <pc:grpChg chg="add del mod">
          <ac:chgData name="megha" userId="45a3e980fd913c52" providerId="LiveId" clId="{A25AB87D-8276-4AFA-B619-3E9E5E74521E}" dt="2021-07-13T06:57:16.854" v="8424"/>
          <ac:grpSpMkLst>
            <pc:docMk/>
            <pc:sldMk cId="4154750910" sldId="290"/>
            <ac:grpSpMk id="68" creationId="{D7089ED1-760C-4605-A592-6BFE953CC703}"/>
          </ac:grpSpMkLst>
        </pc:grpChg>
        <pc:grpChg chg="add del mod">
          <ac:chgData name="megha" userId="45a3e980fd913c52" providerId="LiveId" clId="{A25AB87D-8276-4AFA-B619-3E9E5E74521E}" dt="2021-07-13T06:57:16.854" v="8424"/>
          <ac:grpSpMkLst>
            <pc:docMk/>
            <pc:sldMk cId="4154750910" sldId="290"/>
            <ac:grpSpMk id="71" creationId="{0FE5E999-C14A-46AE-B56E-A162F0F7DFE4}"/>
          </ac:grpSpMkLst>
        </pc:grpChg>
        <pc:grpChg chg="add del mod">
          <ac:chgData name="megha" userId="45a3e980fd913c52" providerId="LiveId" clId="{A25AB87D-8276-4AFA-B619-3E9E5E74521E}" dt="2021-07-13T06:57:16.854" v="8424"/>
          <ac:grpSpMkLst>
            <pc:docMk/>
            <pc:sldMk cId="4154750910" sldId="290"/>
            <ac:grpSpMk id="76" creationId="{10A1B501-059E-43C6-9F9F-6282AC1ED07C}"/>
          </ac:grpSpMkLst>
        </pc:grpChg>
        <pc:grpChg chg="add del mod">
          <ac:chgData name="megha" userId="45a3e980fd913c52" providerId="LiveId" clId="{A25AB87D-8276-4AFA-B619-3E9E5E74521E}" dt="2021-07-13T06:57:16.854" v="8424"/>
          <ac:grpSpMkLst>
            <pc:docMk/>
            <pc:sldMk cId="4154750910" sldId="290"/>
            <ac:grpSpMk id="80" creationId="{2456D8E0-1C6D-4F54-A4D8-993A532C986A}"/>
          </ac:grpSpMkLst>
        </pc:grpChg>
        <pc:grpChg chg="add del mod">
          <ac:chgData name="megha" userId="45a3e980fd913c52" providerId="LiveId" clId="{A25AB87D-8276-4AFA-B619-3E9E5E74521E}" dt="2021-07-13T06:57:16.854" v="8424"/>
          <ac:grpSpMkLst>
            <pc:docMk/>
            <pc:sldMk cId="4154750910" sldId="290"/>
            <ac:grpSpMk id="84" creationId="{BB0F9529-FDA3-49DF-A916-1660A882CCF1}"/>
          </ac:grpSpMkLst>
        </pc:grpChg>
        <pc:grpChg chg="add del mod">
          <ac:chgData name="megha" userId="45a3e980fd913c52" providerId="LiveId" clId="{A25AB87D-8276-4AFA-B619-3E9E5E74521E}" dt="2021-07-13T06:57:16.854" v="8424"/>
          <ac:grpSpMkLst>
            <pc:docMk/>
            <pc:sldMk cId="4154750910" sldId="290"/>
            <ac:grpSpMk id="87" creationId="{FCAAB3F7-3BCC-4D0A-9275-D5D5FE4A1A38}"/>
          </ac:grpSpMkLst>
        </pc:grpChg>
        <pc:grpChg chg="add del mod">
          <ac:chgData name="megha" userId="45a3e980fd913c52" providerId="LiveId" clId="{A25AB87D-8276-4AFA-B619-3E9E5E74521E}" dt="2021-07-13T06:58:02.352" v="8432"/>
          <ac:grpSpMkLst>
            <pc:docMk/>
            <pc:sldMk cId="4154750910" sldId="290"/>
            <ac:grpSpMk id="91" creationId="{258E11E8-BC0A-4210-9B1A-39FF5B114561}"/>
          </ac:grpSpMkLst>
        </pc:grpChg>
        <pc:grpChg chg="add del mod">
          <ac:chgData name="megha" userId="45a3e980fd913c52" providerId="LiveId" clId="{A25AB87D-8276-4AFA-B619-3E9E5E74521E}" dt="2021-07-13T06:58:02.352" v="8432"/>
          <ac:grpSpMkLst>
            <pc:docMk/>
            <pc:sldMk cId="4154750910" sldId="290"/>
            <ac:grpSpMk id="94" creationId="{FCEB48A8-5377-4F3F-AB43-5853C6404DA4}"/>
          </ac:grpSpMkLst>
        </pc:grpChg>
        <pc:grpChg chg="add del mod">
          <ac:chgData name="megha" userId="45a3e980fd913c52" providerId="LiveId" clId="{A25AB87D-8276-4AFA-B619-3E9E5E74521E}" dt="2021-07-13T06:58:02.352" v="8432"/>
          <ac:grpSpMkLst>
            <pc:docMk/>
            <pc:sldMk cId="4154750910" sldId="290"/>
            <ac:grpSpMk id="99" creationId="{94B5FBC5-A556-4199-A55E-644C32795C7B}"/>
          </ac:grpSpMkLst>
        </pc:grpChg>
        <pc:grpChg chg="add del mod">
          <ac:chgData name="megha" userId="45a3e980fd913c52" providerId="LiveId" clId="{A25AB87D-8276-4AFA-B619-3E9E5E74521E}" dt="2021-07-13T06:58:02.352" v="8432"/>
          <ac:grpSpMkLst>
            <pc:docMk/>
            <pc:sldMk cId="4154750910" sldId="290"/>
            <ac:grpSpMk id="103" creationId="{BFBE1D8E-CCB0-40B1-912E-D5FD96790248}"/>
          </ac:grpSpMkLst>
        </pc:grpChg>
        <pc:grpChg chg="add del mod">
          <ac:chgData name="megha" userId="45a3e980fd913c52" providerId="LiveId" clId="{A25AB87D-8276-4AFA-B619-3E9E5E74521E}" dt="2021-07-13T06:58:02.352" v="8432"/>
          <ac:grpSpMkLst>
            <pc:docMk/>
            <pc:sldMk cId="4154750910" sldId="290"/>
            <ac:grpSpMk id="107" creationId="{76F7CFEF-2885-4AAD-A94B-D2784BC30DC2}"/>
          </ac:grpSpMkLst>
        </pc:grpChg>
        <pc:grpChg chg="add del mod">
          <ac:chgData name="megha" userId="45a3e980fd913c52" providerId="LiveId" clId="{A25AB87D-8276-4AFA-B619-3E9E5E74521E}" dt="2021-07-13T06:58:02.352" v="8432"/>
          <ac:grpSpMkLst>
            <pc:docMk/>
            <pc:sldMk cId="4154750910" sldId="290"/>
            <ac:grpSpMk id="110" creationId="{28176E32-D3A7-4AB9-B901-03F2EC3E4495}"/>
          </ac:grpSpMkLst>
        </pc:grpChg>
        <pc:grpChg chg="add mod">
          <ac:chgData name="megha" userId="45a3e980fd913c52" providerId="LiveId" clId="{A25AB87D-8276-4AFA-B619-3E9E5E74521E}" dt="2021-07-13T06:57:34.627" v="8427" actId="571"/>
          <ac:grpSpMkLst>
            <pc:docMk/>
            <pc:sldMk cId="4154750910" sldId="290"/>
            <ac:grpSpMk id="113" creationId="{26B13E92-F67D-4BED-A6D0-76CBC2F92A41}"/>
          </ac:grpSpMkLst>
        </pc:grpChg>
        <pc:grpChg chg="add mod">
          <ac:chgData name="megha" userId="45a3e980fd913c52" providerId="LiveId" clId="{A25AB87D-8276-4AFA-B619-3E9E5E74521E}" dt="2021-07-13T06:57:34.627" v="8427" actId="571"/>
          <ac:grpSpMkLst>
            <pc:docMk/>
            <pc:sldMk cId="4154750910" sldId="290"/>
            <ac:grpSpMk id="119" creationId="{1A17FD9D-EB6E-41F8-AAFC-2EF9F314F4AF}"/>
          </ac:grpSpMkLst>
        </pc:grpChg>
        <pc:grpChg chg="add mod">
          <ac:chgData name="megha" userId="45a3e980fd913c52" providerId="LiveId" clId="{A25AB87D-8276-4AFA-B619-3E9E5E74521E}" dt="2021-07-13T06:57:34.627" v="8427" actId="571"/>
          <ac:grpSpMkLst>
            <pc:docMk/>
            <pc:sldMk cId="4154750910" sldId="290"/>
            <ac:grpSpMk id="122" creationId="{6F68073F-774A-455A-B77F-D262A29A73D7}"/>
          </ac:grpSpMkLst>
        </pc:grpChg>
        <pc:grpChg chg="add mod">
          <ac:chgData name="megha" userId="45a3e980fd913c52" providerId="LiveId" clId="{A25AB87D-8276-4AFA-B619-3E9E5E74521E}" dt="2021-07-13T06:57:34.627" v="8427" actId="571"/>
          <ac:grpSpMkLst>
            <pc:docMk/>
            <pc:sldMk cId="4154750910" sldId="290"/>
            <ac:grpSpMk id="127" creationId="{381D99B3-A67F-407F-BA14-E9745ACB05F4}"/>
          </ac:grpSpMkLst>
        </pc:grpChg>
        <pc:grpChg chg="add mod">
          <ac:chgData name="megha" userId="45a3e980fd913c52" providerId="LiveId" clId="{A25AB87D-8276-4AFA-B619-3E9E5E74521E}" dt="2021-07-13T06:57:34.627" v="8427" actId="571"/>
          <ac:grpSpMkLst>
            <pc:docMk/>
            <pc:sldMk cId="4154750910" sldId="290"/>
            <ac:grpSpMk id="131" creationId="{A9A188D0-F87D-41D5-A2B2-74FEBEC237C3}"/>
          </ac:grpSpMkLst>
        </pc:grpChg>
        <pc:grpChg chg="add mod">
          <ac:chgData name="megha" userId="45a3e980fd913c52" providerId="LiveId" clId="{A25AB87D-8276-4AFA-B619-3E9E5E74521E}" dt="2021-07-13T06:57:34.627" v="8427" actId="571"/>
          <ac:grpSpMkLst>
            <pc:docMk/>
            <pc:sldMk cId="4154750910" sldId="290"/>
            <ac:grpSpMk id="135" creationId="{EBC5F361-6B4B-47C6-A013-E828C9946BF8}"/>
          </ac:grpSpMkLst>
        </pc:grpChg>
        <pc:grpChg chg="add mod">
          <ac:chgData name="megha" userId="45a3e980fd913c52" providerId="LiveId" clId="{A25AB87D-8276-4AFA-B619-3E9E5E74521E}" dt="2021-07-13T06:57:34.627" v="8427" actId="571"/>
          <ac:grpSpMkLst>
            <pc:docMk/>
            <pc:sldMk cId="4154750910" sldId="290"/>
            <ac:grpSpMk id="138" creationId="{772D9E27-5152-4540-A830-67C87F5FE29A}"/>
          </ac:grpSpMkLst>
        </pc:grpChg>
        <pc:grpChg chg="add mod">
          <ac:chgData name="megha" userId="45a3e980fd913c52" providerId="LiveId" clId="{A25AB87D-8276-4AFA-B619-3E9E5E74521E}" dt="2021-07-13T07:25:26.778" v="8606" actId="1076"/>
          <ac:grpSpMkLst>
            <pc:docMk/>
            <pc:sldMk cId="4154750910" sldId="290"/>
            <ac:grpSpMk id="142" creationId="{4660B686-4A06-4378-B15A-8A0E403CE8F8}"/>
          </ac:grpSpMkLst>
        </pc:grpChg>
        <pc:grpChg chg="add mod">
          <ac:chgData name="megha" userId="45a3e980fd913c52" providerId="LiveId" clId="{A25AB87D-8276-4AFA-B619-3E9E5E74521E}" dt="2021-07-13T06:58:22.720" v="8434" actId="1076"/>
          <ac:grpSpMkLst>
            <pc:docMk/>
            <pc:sldMk cId="4154750910" sldId="290"/>
            <ac:grpSpMk id="145" creationId="{22BF8B4B-94EA-4E3A-8532-4461A0F81800}"/>
          </ac:grpSpMkLst>
        </pc:grpChg>
        <pc:grpChg chg="add mod">
          <ac:chgData name="megha" userId="45a3e980fd913c52" providerId="LiveId" clId="{A25AB87D-8276-4AFA-B619-3E9E5E74521E}" dt="2021-07-13T06:58:22.720" v="8434" actId="1076"/>
          <ac:grpSpMkLst>
            <pc:docMk/>
            <pc:sldMk cId="4154750910" sldId="290"/>
            <ac:grpSpMk id="150" creationId="{67AFCADB-E284-4B08-BDE3-70CF36410DDE}"/>
          </ac:grpSpMkLst>
        </pc:grpChg>
        <pc:grpChg chg="add mod">
          <ac:chgData name="megha" userId="45a3e980fd913c52" providerId="LiveId" clId="{A25AB87D-8276-4AFA-B619-3E9E5E74521E}" dt="2021-07-13T06:58:22.720" v="8434" actId="1076"/>
          <ac:grpSpMkLst>
            <pc:docMk/>
            <pc:sldMk cId="4154750910" sldId="290"/>
            <ac:grpSpMk id="154" creationId="{12106191-3BCA-4F3F-9FB0-8780B8396896}"/>
          </ac:grpSpMkLst>
        </pc:grpChg>
        <pc:grpChg chg="add mod">
          <ac:chgData name="megha" userId="45a3e980fd913c52" providerId="LiveId" clId="{A25AB87D-8276-4AFA-B619-3E9E5E74521E}" dt="2021-07-13T06:58:22.720" v="8434" actId="1076"/>
          <ac:grpSpMkLst>
            <pc:docMk/>
            <pc:sldMk cId="4154750910" sldId="290"/>
            <ac:grpSpMk id="158" creationId="{5A8BC651-59D6-4079-A472-E767EDDBC3B3}"/>
          </ac:grpSpMkLst>
        </pc:grpChg>
        <pc:grpChg chg="add mod">
          <ac:chgData name="megha" userId="45a3e980fd913c52" providerId="LiveId" clId="{A25AB87D-8276-4AFA-B619-3E9E5E74521E}" dt="2021-07-13T06:58:22.720" v="8434" actId="1076"/>
          <ac:grpSpMkLst>
            <pc:docMk/>
            <pc:sldMk cId="4154750910" sldId="290"/>
            <ac:grpSpMk id="161" creationId="{58D4FCC0-EE12-49BA-900D-40A7FE6B0200}"/>
          </ac:grpSpMkLst>
        </pc:grpChg>
        <pc:picChg chg="mod">
          <ac:chgData name="megha" userId="45a3e980fd913c52" providerId="LiveId" clId="{A25AB87D-8276-4AFA-B619-3E9E5E74521E}" dt="2021-07-13T06:55:00.019" v="8419"/>
          <ac:picMkLst>
            <pc:docMk/>
            <pc:sldMk cId="4154750910" sldId="290"/>
            <ac:picMk id="56" creationId="{254FFDB1-356D-415D-B3A9-FB966A6D136A}"/>
          </ac:picMkLst>
        </pc:picChg>
        <pc:picChg chg="mod">
          <ac:chgData name="megha" userId="45a3e980fd913c52" providerId="LiveId" clId="{A25AB87D-8276-4AFA-B619-3E9E5E74521E}" dt="2021-07-13T06:55:00.019" v="8419"/>
          <ac:picMkLst>
            <pc:docMk/>
            <pc:sldMk cId="4154750910" sldId="290"/>
            <ac:picMk id="60" creationId="{7C828624-5786-4821-B614-0D5FCA517F88}"/>
          </ac:picMkLst>
        </pc:picChg>
        <pc:picChg chg="mod">
          <ac:chgData name="megha" userId="45a3e980fd913c52" providerId="LiveId" clId="{A25AB87D-8276-4AFA-B619-3E9E5E74521E}" dt="2021-07-13T06:56:58.605" v="8421"/>
          <ac:picMkLst>
            <pc:docMk/>
            <pc:sldMk cId="4154750910" sldId="290"/>
            <ac:picMk id="79" creationId="{7853A29B-A379-4756-940C-6D77B65A526B}"/>
          </ac:picMkLst>
        </pc:picChg>
        <pc:picChg chg="mod">
          <ac:chgData name="megha" userId="45a3e980fd913c52" providerId="LiveId" clId="{A25AB87D-8276-4AFA-B619-3E9E5E74521E}" dt="2021-07-13T06:56:58.605" v="8421"/>
          <ac:picMkLst>
            <pc:docMk/>
            <pc:sldMk cId="4154750910" sldId="290"/>
            <ac:picMk id="83" creationId="{9DC1EA2F-8DCA-4153-8A39-A5DE9EF5BF1F}"/>
          </ac:picMkLst>
        </pc:picChg>
        <pc:picChg chg="mod">
          <ac:chgData name="megha" userId="45a3e980fd913c52" providerId="LiveId" clId="{A25AB87D-8276-4AFA-B619-3E9E5E74521E}" dt="2021-07-13T06:57:20.089" v="8425"/>
          <ac:picMkLst>
            <pc:docMk/>
            <pc:sldMk cId="4154750910" sldId="290"/>
            <ac:picMk id="102" creationId="{921A5220-4C37-4482-8D61-70796ED5EE8B}"/>
          </ac:picMkLst>
        </pc:picChg>
        <pc:picChg chg="mod">
          <ac:chgData name="megha" userId="45a3e980fd913c52" providerId="LiveId" clId="{A25AB87D-8276-4AFA-B619-3E9E5E74521E}" dt="2021-07-13T06:57:20.089" v="8425"/>
          <ac:picMkLst>
            <pc:docMk/>
            <pc:sldMk cId="4154750910" sldId="290"/>
            <ac:picMk id="106" creationId="{7B8F0DEA-4115-4F46-A688-E836F0510A30}"/>
          </ac:picMkLst>
        </pc:picChg>
        <pc:picChg chg="mod">
          <ac:chgData name="megha" userId="45a3e980fd913c52" providerId="LiveId" clId="{A25AB87D-8276-4AFA-B619-3E9E5E74521E}" dt="2021-07-13T06:57:34.627" v="8427" actId="571"/>
          <ac:picMkLst>
            <pc:docMk/>
            <pc:sldMk cId="4154750910" sldId="290"/>
            <ac:picMk id="116" creationId="{9ACB43BC-6E68-4237-AF9B-6B16B697AB21}"/>
          </ac:picMkLst>
        </pc:picChg>
        <pc:picChg chg="mod">
          <ac:chgData name="megha" userId="45a3e980fd913c52" providerId="LiveId" clId="{A25AB87D-8276-4AFA-B619-3E9E5E74521E}" dt="2021-07-13T06:57:34.627" v="8427" actId="571"/>
          <ac:picMkLst>
            <pc:docMk/>
            <pc:sldMk cId="4154750910" sldId="290"/>
            <ac:picMk id="130" creationId="{9A13701E-CF83-4A1F-8238-68218C2F8900}"/>
          </ac:picMkLst>
        </pc:picChg>
        <pc:picChg chg="mod">
          <ac:chgData name="megha" userId="45a3e980fd913c52" providerId="LiveId" clId="{A25AB87D-8276-4AFA-B619-3E9E5E74521E}" dt="2021-07-13T06:57:34.627" v="8427" actId="571"/>
          <ac:picMkLst>
            <pc:docMk/>
            <pc:sldMk cId="4154750910" sldId="290"/>
            <ac:picMk id="134" creationId="{DAA79B3D-D843-44BE-B04A-0EB4DDE643B0}"/>
          </ac:picMkLst>
        </pc:picChg>
        <pc:picChg chg="mod">
          <ac:chgData name="megha" userId="45a3e980fd913c52" providerId="LiveId" clId="{A25AB87D-8276-4AFA-B619-3E9E5E74521E}" dt="2021-07-13T07:26:03.283" v="8612" actId="1076"/>
          <ac:picMkLst>
            <pc:docMk/>
            <pc:sldMk cId="4154750910" sldId="290"/>
            <ac:picMk id="153" creationId="{0A0F1A58-CAC3-47CE-A2F9-0A5B8C2B1220}"/>
          </ac:picMkLst>
        </pc:picChg>
        <pc:picChg chg="mod">
          <ac:chgData name="megha" userId="45a3e980fd913c52" providerId="LiveId" clId="{A25AB87D-8276-4AFA-B619-3E9E5E74521E}" dt="2021-07-13T06:58:06.519" v="8433"/>
          <ac:picMkLst>
            <pc:docMk/>
            <pc:sldMk cId="4154750910" sldId="290"/>
            <ac:picMk id="157" creationId="{D274906A-A8F8-49F2-8E01-68813158C4F6}"/>
          </ac:picMkLst>
        </pc:picChg>
        <pc:cxnChg chg="add del mod">
          <ac:chgData name="megha" userId="45a3e980fd913c52" providerId="LiveId" clId="{A25AB87D-8276-4AFA-B619-3E9E5E74521E}" dt="2021-07-13T06:55:46.288" v="8420"/>
          <ac:cxnSpMkLst>
            <pc:docMk/>
            <pc:sldMk cId="4154750910" sldId="290"/>
            <ac:cxnSpMk id="44" creationId="{3184117B-0852-470C-B82C-434FF847E799}"/>
          </ac:cxnSpMkLst>
        </pc:cxnChg>
        <pc:cxnChg chg="add del mod">
          <ac:chgData name="megha" userId="45a3e980fd913c52" providerId="LiveId" clId="{A25AB87D-8276-4AFA-B619-3E9E5E74521E}" dt="2021-07-13T06:57:16.854" v="8424"/>
          <ac:cxnSpMkLst>
            <pc:docMk/>
            <pc:sldMk cId="4154750910" sldId="290"/>
            <ac:cxnSpMk id="67" creationId="{435FA5FF-6508-4664-B198-EBC46A3963E9}"/>
          </ac:cxnSpMkLst>
        </pc:cxnChg>
        <pc:cxnChg chg="add del mod">
          <ac:chgData name="megha" userId="45a3e980fd913c52" providerId="LiveId" clId="{A25AB87D-8276-4AFA-B619-3E9E5E74521E}" dt="2021-07-13T06:58:02.352" v="8432"/>
          <ac:cxnSpMkLst>
            <pc:docMk/>
            <pc:sldMk cId="4154750910" sldId="290"/>
            <ac:cxnSpMk id="90" creationId="{8AF687A9-24EF-48DC-A123-92853B5CF060}"/>
          </ac:cxnSpMkLst>
        </pc:cxnChg>
        <pc:cxnChg chg="add mod">
          <ac:chgData name="megha" userId="45a3e980fd913c52" providerId="LiveId" clId="{A25AB87D-8276-4AFA-B619-3E9E5E74521E}" dt="2021-07-13T06:57:34.627" v="8427" actId="571"/>
          <ac:cxnSpMkLst>
            <pc:docMk/>
            <pc:sldMk cId="4154750910" sldId="290"/>
            <ac:cxnSpMk id="118" creationId="{C6AE6EC4-5485-4342-89C1-9350B603FC6A}"/>
          </ac:cxnSpMkLst>
        </pc:cxnChg>
        <pc:cxnChg chg="add mod">
          <ac:chgData name="megha" userId="45a3e980fd913c52" providerId="LiveId" clId="{A25AB87D-8276-4AFA-B619-3E9E5E74521E}" dt="2021-07-13T08:00:54.077" v="8739" actId="14100"/>
          <ac:cxnSpMkLst>
            <pc:docMk/>
            <pc:sldMk cId="4154750910" sldId="290"/>
            <ac:cxnSpMk id="141" creationId="{38ADBCAA-BC72-4987-BE88-2DD76EA1D421}"/>
          </ac:cxnSpMkLst>
        </pc:cxnChg>
      </pc:sldChg>
      <pc:sldChg chg="addSp delSp modSp add mod modAnim modNotesTx">
        <pc:chgData name="megha" userId="45a3e980fd913c52" providerId="LiveId" clId="{A25AB87D-8276-4AFA-B619-3E9E5E74521E}" dt="2021-07-13T10:02:34.214" v="10110" actId="20577"/>
        <pc:sldMkLst>
          <pc:docMk/>
          <pc:sldMk cId="769004628" sldId="291"/>
        </pc:sldMkLst>
        <pc:spChg chg="mod">
          <ac:chgData name="megha" userId="45a3e980fd913c52" providerId="LiveId" clId="{A25AB87D-8276-4AFA-B619-3E9E5E74521E}" dt="2021-07-13T07:33:18.242" v="8664" actId="1076"/>
          <ac:spMkLst>
            <pc:docMk/>
            <pc:sldMk cId="769004628" sldId="291"/>
            <ac:spMk id="6" creationId="{94DFB3EE-ED1B-44B5-BCB3-F2FA5EAFBB32}"/>
          </ac:spMkLst>
        </pc:spChg>
        <pc:spChg chg="add del mod">
          <ac:chgData name="megha" userId="45a3e980fd913c52" providerId="LiveId" clId="{A25AB87D-8276-4AFA-B619-3E9E5E74521E}" dt="2021-07-13T07:00:18.874" v="8440"/>
          <ac:spMkLst>
            <pc:docMk/>
            <pc:sldMk cId="769004628" sldId="291"/>
            <ac:spMk id="44" creationId="{F63C391A-640E-4A2A-8E96-36C969D8E834}"/>
          </ac:spMkLst>
        </pc:spChg>
        <pc:spChg chg="add del mod">
          <ac:chgData name="megha" userId="45a3e980fd913c52" providerId="LiveId" clId="{A25AB87D-8276-4AFA-B619-3E9E5E74521E}" dt="2021-07-13T07:00:18.874" v="8440"/>
          <ac:spMkLst>
            <pc:docMk/>
            <pc:sldMk cId="769004628" sldId="291"/>
            <ac:spMk id="45" creationId="{39A1480E-0C90-4496-B80A-07A31F253601}"/>
          </ac:spMkLst>
        </pc:spChg>
        <pc:spChg chg="add del mod">
          <ac:chgData name="megha" userId="45a3e980fd913c52" providerId="LiveId" clId="{A25AB87D-8276-4AFA-B619-3E9E5E74521E}" dt="2021-07-13T07:00:18.874" v="8440"/>
          <ac:spMkLst>
            <pc:docMk/>
            <pc:sldMk cId="769004628" sldId="291"/>
            <ac:spMk id="46" creationId="{074C54CA-B3FB-429E-93E8-9310977501F0}"/>
          </ac:spMkLst>
        </pc:spChg>
        <pc:spChg chg="mod">
          <ac:chgData name="megha" userId="45a3e980fd913c52" providerId="LiveId" clId="{A25AB87D-8276-4AFA-B619-3E9E5E74521E}" dt="2021-07-13T06:59:36.309" v="8435"/>
          <ac:spMkLst>
            <pc:docMk/>
            <pc:sldMk cId="769004628" sldId="291"/>
            <ac:spMk id="48" creationId="{25FFF840-1844-4B16-821C-58F20638F664}"/>
          </ac:spMkLst>
        </pc:spChg>
        <pc:spChg chg="mod">
          <ac:chgData name="megha" userId="45a3e980fd913c52" providerId="LiveId" clId="{A25AB87D-8276-4AFA-B619-3E9E5E74521E}" dt="2021-07-13T06:59:36.309" v="8435"/>
          <ac:spMkLst>
            <pc:docMk/>
            <pc:sldMk cId="769004628" sldId="291"/>
            <ac:spMk id="49" creationId="{C48CDBC6-1FB0-4922-8BF8-E3EDA5428E6E}"/>
          </ac:spMkLst>
        </pc:spChg>
        <pc:spChg chg="mod">
          <ac:chgData name="megha" userId="45a3e980fd913c52" providerId="LiveId" clId="{A25AB87D-8276-4AFA-B619-3E9E5E74521E}" dt="2021-07-13T06:59:36.309" v="8435"/>
          <ac:spMkLst>
            <pc:docMk/>
            <pc:sldMk cId="769004628" sldId="291"/>
            <ac:spMk id="51" creationId="{8159E194-B12F-4DE6-A815-8E992B1B3C4D}"/>
          </ac:spMkLst>
        </pc:spChg>
        <pc:spChg chg="mod">
          <ac:chgData name="megha" userId="45a3e980fd913c52" providerId="LiveId" clId="{A25AB87D-8276-4AFA-B619-3E9E5E74521E}" dt="2021-07-13T06:59:36.309" v="8435"/>
          <ac:spMkLst>
            <pc:docMk/>
            <pc:sldMk cId="769004628" sldId="291"/>
            <ac:spMk id="52" creationId="{711262EA-AA46-461D-A789-E80C7047658D}"/>
          </ac:spMkLst>
        </pc:spChg>
        <pc:spChg chg="mod">
          <ac:chgData name="megha" userId="45a3e980fd913c52" providerId="LiveId" clId="{A25AB87D-8276-4AFA-B619-3E9E5E74521E}" dt="2021-07-13T06:59:36.309" v="8435"/>
          <ac:spMkLst>
            <pc:docMk/>
            <pc:sldMk cId="769004628" sldId="291"/>
            <ac:spMk id="54" creationId="{485B73E6-8699-458C-9E96-D5CF4DCE193C}"/>
          </ac:spMkLst>
        </pc:spChg>
        <pc:spChg chg="mod">
          <ac:chgData name="megha" userId="45a3e980fd913c52" providerId="LiveId" clId="{A25AB87D-8276-4AFA-B619-3E9E5E74521E}" dt="2021-07-13T06:59:36.309" v="8435"/>
          <ac:spMkLst>
            <pc:docMk/>
            <pc:sldMk cId="769004628" sldId="291"/>
            <ac:spMk id="55" creationId="{67AEFA98-8415-4931-B859-E53324307A64}"/>
          </ac:spMkLst>
        </pc:spChg>
        <pc:spChg chg="mod">
          <ac:chgData name="megha" userId="45a3e980fd913c52" providerId="LiveId" clId="{A25AB87D-8276-4AFA-B619-3E9E5E74521E}" dt="2021-07-13T06:59:36.309" v="8435"/>
          <ac:spMkLst>
            <pc:docMk/>
            <pc:sldMk cId="769004628" sldId="291"/>
            <ac:spMk id="58" creationId="{BDF4C34E-3973-4E67-9BE9-D35D50599E5E}"/>
          </ac:spMkLst>
        </pc:spChg>
        <pc:spChg chg="mod">
          <ac:chgData name="megha" userId="45a3e980fd913c52" providerId="LiveId" clId="{A25AB87D-8276-4AFA-B619-3E9E5E74521E}" dt="2021-07-13T06:59:36.309" v="8435"/>
          <ac:spMkLst>
            <pc:docMk/>
            <pc:sldMk cId="769004628" sldId="291"/>
            <ac:spMk id="59" creationId="{3EC31A64-85CE-46A5-A8CD-09521F6274FD}"/>
          </ac:spMkLst>
        </pc:spChg>
        <pc:spChg chg="mod">
          <ac:chgData name="megha" userId="45a3e980fd913c52" providerId="LiveId" clId="{A25AB87D-8276-4AFA-B619-3E9E5E74521E}" dt="2021-07-13T06:59:36.309" v="8435"/>
          <ac:spMkLst>
            <pc:docMk/>
            <pc:sldMk cId="769004628" sldId="291"/>
            <ac:spMk id="62" creationId="{D925A0C4-CE3C-498A-A2D0-87D599234A9C}"/>
          </ac:spMkLst>
        </pc:spChg>
        <pc:spChg chg="mod">
          <ac:chgData name="megha" userId="45a3e980fd913c52" providerId="LiveId" clId="{A25AB87D-8276-4AFA-B619-3E9E5E74521E}" dt="2021-07-13T06:59:36.309" v="8435"/>
          <ac:spMkLst>
            <pc:docMk/>
            <pc:sldMk cId="769004628" sldId="291"/>
            <ac:spMk id="63" creationId="{AD0A4876-4EDA-44C0-AEF8-94B7A4171E91}"/>
          </ac:spMkLst>
        </pc:spChg>
        <pc:spChg chg="mod">
          <ac:chgData name="megha" userId="45a3e980fd913c52" providerId="LiveId" clId="{A25AB87D-8276-4AFA-B619-3E9E5E74521E}" dt="2021-07-13T06:59:36.309" v="8435"/>
          <ac:spMkLst>
            <pc:docMk/>
            <pc:sldMk cId="769004628" sldId="291"/>
            <ac:spMk id="66" creationId="{D9F28A39-1376-4080-BCBD-BA990BDB0881}"/>
          </ac:spMkLst>
        </pc:spChg>
        <pc:spChg chg="mod">
          <ac:chgData name="megha" userId="45a3e980fd913c52" providerId="LiveId" clId="{A25AB87D-8276-4AFA-B619-3E9E5E74521E}" dt="2021-07-13T06:59:36.309" v="8435"/>
          <ac:spMkLst>
            <pc:docMk/>
            <pc:sldMk cId="769004628" sldId="291"/>
            <ac:spMk id="67" creationId="{6F9C0D3C-E5DF-42A5-A54D-1F5EA70938EB}"/>
          </ac:spMkLst>
        </pc:spChg>
        <pc:spChg chg="add mod">
          <ac:chgData name="megha" userId="45a3e980fd913c52" providerId="LiveId" clId="{A25AB87D-8276-4AFA-B619-3E9E5E74521E}" dt="2021-07-13T07:32:16.352" v="8657" actId="1076"/>
          <ac:spMkLst>
            <pc:docMk/>
            <pc:sldMk cId="769004628" sldId="291"/>
            <ac:spMk id="68" creationId="{473CF1EF-27C8-4F49-83C2-41045E6A572B}"/>
          </ac:spMkLst>
        </pc:spChg>
        <pc:spChg chg="add mod">
          <ac:chgData name="megha" userId="45a3e980fd913c52" providerId="LiveId" clId="{A25AB87D-8276-4AFA-B619-3E9E5E74521E}" dt="2021-07-13T07:31:56.209" v="8654" actId="1076"/>
          <ac:spMkLst>
            <pc:docMk/>
            <pc:sldMk cId="769004628" sldId="291"/>
            <ac:spMk id="69" creationId="{99B21E50-7279-4A3F-8658-1BAAA0BAD9CF}"/>
          </ac:spMkLst>
        </pc:spChg>
        <pc:spChg chg="add mod">
          <ac:chgData name="megha" userId="45a3e980fd913c52" providerId="LiveId" clId="{A25AB87D-8276-4AFA-B619-3E9E5E74521E}" dt="2021-07-13T07:31:34.986" v="8651" actId="1076"/>
          <ac:spMkLst>
            <pc:docMk/>
            <pc:sldMk cId="769004628" sldId="291"/>
            <ac:spMk id="70" creationId="{160D3D73-CB64-4269-9A04-7BFC6E067E8D}"/>
          </ac:spMkLst>
        </pc:spChg>
        <pc:spChg chg="mod">
          <ac:chgData name="megha" userId="45a3e980fd913c52" providerId="LiveId" clId="{A25AB87D-8276-4AFA-B619-3E9E5E74521E}" dt="2021-07-13T07:37:03.264" v="8688" actId="1076"/>
          <ac:spMkLst>
            <pc:docMk/>
            <pc:sldMk cId="769004628" sldId="291"/>
            <ac:spMk id="72" creationId="{1454BE7F-8609-405C-A4AB-9EAA8AB4E4D0}"/>
          </ac:spMkLst>
        </pc:spChg>
        <pc:spChg chg="mod">
          <ac:chgData name="megha" userId="45a3e980fd913c52" providerId="LiveId" clId="{A25AB87D-8276-4AFA-B619-3E9E5E74521E}" dt="2021-07-13T07:36:54.473" v="8687" actId="1076"/>
          <ac:spMkLst>
            <pc:docMk/>
            <pc:sldMk cId="769004628" sldId="291"/>
            <ac:spMk id="73" creationId="{572F964D-8F78-4185-AFD8-D538F7C256ED}"/>
          </ac:spMkLst>
        </pc:spChg>
        <pc:spChg chg="mod">
          <ac:chgData name="megha" userId="45a3e980fd913c52" providerId="LiveId" clId="{A25AB87D-8276-4AFA-B619-3E9E5E74521E}" dt="2021-07-13T07:37:12.499" v="8689" actId="1076"/>
          <ac:spMkLst>
            <pc:docMk/>
            <pc:sldMk cId="769004628" sldId="291"/>
            <ac:spMk id="75" creationId="{2147101F-E513-4CB4-92E3-5F42A7427CAD}"/>
          </ac:spMkLst>
        </pc:spChg>
        <pc:spChg chg="mod">
          <ac:chgData name="megha" userId="45a3e980fd913c52" providerId="LiveId" clId="{A25AB87D-8276-4AFA-B619-3E9E5E74521E}" dt="2021-07-13T07:36:48.661" v="8686" actId="1076"/>
          <ac:spMkLst>
            <pc:docMk/>
            <pc:sldMk cId="769004628" sldId="291"/>
            <ac:spMk id="76" creationId="{A34B89DD-5819-4C7F-AA20-5A6DD0A73DC4}"/>
          </ac:spMkLst>
        </pc:spChg>
        <pc:spChg chg="mod">
          <ac:chgData name="megha" userId="45a3e980fd913c52" providerId="LiveId" clId="{A25AB87D-8276-4AFA-B619-3E9E5E74521E}" dt="2021-07-13T07:37:17.566" v="8690" actId="1076"/>
          <ac:spMkLst>
            <pc:docMk/>
            <pc:sldMk cId="769004628" sldId="291"/>
            <ac:spMk id="78" creationId="{ADF84532-C1E6-40A6-8D05-795E0F006E16}"/>
          </ac:spMkLst>
        </pc:spChg>
        <pc:spChg chg="mod">
          <ac:chgData name="megha" userId="45a3e980fd913c52" providerId="LiveId" clId="{A25AB87D-8276-4AFA-B619-3E9E5E74521E}" dt="2021-07-13T07:35:35.092" v="8679" actId="1076"/>
          <ac:spMkLst>
            <pc:docMk/>
            <pc:sldMk cId="769004628" sldId="291"/>
            <ac:spMk id="79" creationId="{E0DEB077-0EE1-4948-9212-CD6071093D09}"/>
          </ac:spMkLst>
        </pc:spChg>
        <pc:spChg chg="mod">
          <ac:chgData name="megha" userId="45a3e980fd913c52" providerId="LiveId" clId="{A25AB87D-8276-4AFA-B619-3E9E5E74521E}" dt="2021-07-13T07:00:23.958" v="8441"/>
          <ac:spMkLst>
            <pc:docMk/>
            <pc:sldMk cId="769004628" sldId="291"/>
            <ac:spMk id="82" creationId="{60F6B69B-7096-4033-AEC9-65091FC4CDCC}"/>
          </ac:spMkLst>
        </pc:spChg>
        <pc:spChg chg="mod">
          <ac:chgData name="megha" userId="45a3e980fd913c52" providerId="LiveId" clId="{A25AB87D-8276-4AFA-B619-3E9E5E74521E}" dt="2021-07-13T07:29:08.575" v="8634" actId="1076"/>
          <ac:spMkLst>
            <pc:docMk/>
            <pc:sldMk cId="769004628" sldId="291"/>
            <ac:spMk id="83" creationId="{85C7F1A9-DE87-435C-8AFA-21B67C330651}"/>
          </ac:spMkLst>
        </pc:spChg>
        <pc:spChg chg="mod">
          <ac:chgData name="megha" userId="45a3e980fd913c52" providerId="LiveId" clId="{A25AB87D-8276-4AFA-B619-3E9E5E74521E}" dt="2021-07-13T07:00:23.958" v="8441"/>
          <ac:spMkLst>
            <pc:docMk/>
            <pc:sldMk cId="769004628" sldId="291"/>
            <ac:spMk id="86" creationId="{37565886-20A2-4B79-B448-AF7728AC2C7C}"/>
          </ac:spMkLst>
        </pc:spChg>
        <pc:spChg chg="mod">
          <ac:chgData name="megha" userId="45a3e980fd913c52" providerId="LiveId" clId="{A25AB87D-8276-4AFA-B619-3E9E5E74521E}" dt="2021-07-13T07:00:23.958" v="8441"/>
          <ac:spMkLst>
            <pc:docMk/>
            <pc:sldMk cId="769004628" sldId="291"/>
            <ac:spMk id="87" creationId="{43A7704A-CB77-492C-A78C-BF301BC8BCDD}"/>
          </ac:spMkLst>
        </pc:spChg>
        <pc:spChg chg="mod">
          <ac:chgData name="megha" userId="45a3e980fd913c52" providerId="LiveId" clId="{A25AB87D-8276-4AFA-B619-3E9E5E74521E}" dt="2021-07-13T07:00:23.958" v="8441"/>
          <ac:spMkLst>
            <pc:docMk/>
            <pc:sldMk cId="769004628" sldId="291"/>
            <ac:spMk id="90" creationId="{25BD177A-768B-4D1B-9106-6A383B7DDAB8}"/>
          </ac:spMkLst>
        </pc:spChg>
        <pc:spChg chg="mod">
          <ac:chgData name="megha" userId="45a3e980fd913c52" providerId="LiveId" clId="{A25AB87D-8276-4AFA-B619-3E9E5E74521E}" dt="2021-07-13T07:00:23.958" v="8441"/>
          <ac:spMkLst>
            <pc:docMk/>
            <pc:sldMk cId="769004628" sldId="291"/>
            <ac:spMk id="91" creationId="{D77F0751-9580-42E7-AABC-52EC720FBF62}"/>
          </ac:spMkLst>
        </pc:spChg>
        <pc:grpChg chg="mod">
          <ac:chgData name="megha" userId="45a3e980fd913c52" providerId="LiveId" clId="{A25AB87D-8276-4AFA-B619-3E9E5E74521E}" dt="2021-07-13T07:33:24.463" v="8665" actId="1076"/>
          <ac:grpSpMkLst>
            <pc:docMk/>
            <pc:sldMk cId="769004628" sldId="291"/>
            <ac:grpSpMk id="8" creationId="{6AA4D2E0-35DB-47DB-B8CF-80D9100E9F5F}"/>
          </ac:grpSpMkLst>
        </pc:grpChg>
        <pc:grpChg chg="mod">
          <ac:chgData name="megha" userId="45a3e980fd913c52" providerId="LiveId" clId="{A25AB87D-8276-4AFA-B619-3E9E5E74521E}" dt="2021-07-13T07:33:28.484" v="8666" actId="1076"/>
          <ac:grpSpMkLst>
            <pc:docMk/>
            <pc:sldMk cId="769004628" sldId="291"/>
            <ac:grpSpMk id="13" creationId="{5173A76B-E508-4F80-AD73-7A09A0E0D5F1}"/>
          </ac:grpSpMkLst>
        </pc:grpChg>
        <pc:grpChg chg="mod">
          <ac:chgData name="megha" userId="45a3e980fd913c52" providerId="LiveId" clId="{A25AB87D-8276-4AFA-B619-3E9E5E74521E}" dt="2021-07-13T07:33:31.393" v="8667" actId="1076"/>
          <ac:grpSpMkLst>
            <pc:docMk/>
            <pc:sldMk cId="769004628" sldId="291"/>
            <ac:grpSpMk id="18" creationId="{BC766D13-A27C-4E44-AA01-F40F9FE2184D}"/>
          </ac:grpSpMkLst>
        </pc:grpChg>
        <pc:grpChg chg="mod">
          <ac:chgData name="megha" userId="45a3e980fd913c52" providerId="LiveId" clId="{A25AB87D-8276-4AFA-B619-3E9E5E74521E}" dt="2021-07-13T07:33:33.916" v="8668" actId="1076"/>
          <ac:grpSpMkLst>
            <pc:docMk/>
            <pc:sldMk cId="769004628" sldId="291"/>
            <ac:grpSpMk id="23" creationId="{BE9C134C-C515-486C-BA33-387A5D912B64}"/>
          </ac:grpSpMkLst>
        </pc:grpChg>
        <pc:grpChg chg="mod">
          <ac:chgData name="megha" userId="45a3e980fd913c52" providerId="LiveId" clId="{A25AB87D-8276-4AFA-B619-3E9E5E74521E}" dt="2021-07-13T07:33:36.298" v="8669" actId="1076"/>
          <ac:grpSpMkLst>
            <pc:docMk/>
            <pc:sldMk cId="769004628" sldId="291"/>
            <ac:grpSpMk id="28" creationId="{BF60FFFE-10DC-41E7-87B1-B8A38C07FC58}"/>
          </ac:grpSpMkLst>
        </pc:grpChg>
        <pc:grpChg chg="mod">
          <ac:chgData name="megha" userId="45a3e980fd913c52" providerId="LiveId" clId="{A25AB87D-8276-4AFA-B619-3E9E5E74521E}" dt="2021-07-13T07:33:52.903" v="8671" actId="1076"/>
          <ac:grpSpMkLst>
            <pc:docMk/>
            <pc:sldMk cId="769004628" sldId="291"/>
            <ac:grpSpMk id="33" creationId="{A949FA71-6433-49F7-B72C-FC229DD27CFC}"/>
          </ac:grpSpMkLst>
        </pc:grpChg>
        <pc:grpChg chg="add del mod">
          <ac:chgData name="megha" userId="45a3e980fd913c52" providerId="LiveId" clId="{A25AB87D-8276-4AFA-B619-3E9E5E74521E}" dt="2021-07-13T07:00:18.874" v="8440"/>
          <ac:grpSpMkLst>
            <pc:docMk/>
            <pc:sldMk cId="769004628" sldId="291"/>
            <ac:grpSpMk id="47" creationId="{25E71B7C-9692-494B-853C-478585F9AFE4}"/>
          </ac:grpSpMkLst>
        </pc:grpChg>
        <pc:grpChg chg="add del mod">
          <ac:chgData name="megha" userId="45a3e980fd913c52" providerId="LiveId" clId="{A25AB87D-8276-4AFA-B619-3E9E5E74521E}" dt="2021-07-13T07:00:18.874" v="8440"/>
          <ac:grpSpMkLst>
            <pc:docMk/>
            <pc:sldMk cId="769004628" sldId="291"/>
            <ac:grpSpMk id="50" creationId="{DFE0FDC4-2472-4E74-9319-A07D570BAE26}"/>
          </ac:grpSpMkLst>
        </pc:grpChg>
        <pc:grpChg chg="add del mod">
          <ac:chgData name="megha" userId="45a3e980fd913c52" providerId="LiveId" clId="{A25AB87D-8276-4AFA-B619-3E9E5E74521E}" dt="2021-07-13T07:00:18.874" v="8440"/>
          <ac:grpSpMkLst>
            <pc:docMk/>
            <pc:sldMk cId="769004628" sldId="291"/>
            <ac:grpSpMk id="53" creationId="{F05ADEAA-1675-4BE3-A1D2-CEF2FCF3C328}"/>
          </ac:grpSpMkLst>
        </pc:grpChg>
        <pc:grpChg chg="add del mod">
          <ac:chgData name="megha" userId="45a3e980fd913c52" providerId="LiveId" clId="{A25AB87D-8276-4AFA-B619-3E9E5E74521E}" dt="2021-07-13T07:00:18.874" v="8440"/>
          <ac:grpSpMkLst>
            <pc:docMk/>
            <pc:sldMk cId="769004628" sldId="291"/>
            <ac:grpSpMk id="57" creationId="{C83D87AA-DC3E-48E2-B83A-857C4616D1DF}"/>
          </ac:grpSpMkLst>
        </pc:grpChg>
        <pc:grpChg chg="add del mod">
          <ac:chgData name="megha" userId="45a3e980fd913c52" providerId="LiveId" clId="{A25AB87D-8276-4AFA-B619-3E9E5E74521E}" dt="2021-07-13T07:00:18.874" v="8440"/>
          <ac:grpSpMkLst>
            <pc:docMk/>
            <pc:sldMk cId="769004628" sldId="291"/>
            <ac:grpSpMk id="61" creationId="{A3C5D198-9EBB-4736-A3A2-6E51CC6975D4}"/>
          </ac:grpSpMkLst>
        </pc:grpChg>
        <pc:grpChg chg="add del mod">
          <ac:chgData name="megha" userId="45a3e980fd913c52" providerId="LiveId" clId="{A25AB87D-8276-4AFA-B619-3E9E5E74521E}" dt="2021-07-13T07:00:18.874" v="8440"/>
          <ac:grpSpMkLst>
            <pc:docMk/>
            <pc:sldMk cId="769004628" sldId="291"/>
            <ac:grpSpMk id="65" creationId="{6523D9A0-AB44-49FC-91E8-E01E68646AE5}"/>
          </ac:grpSpMkLst>
        </pc:grpChg>
        <pc:grpChg chg="add mod">
          <ac:chgData name="megha" userId="45a3e980fd913c52" providerId="LiveId" clId="{A25AB87D-8276-4AFA-B619-3E9E5E74521E}" dt="2021-07-13T07:00:39.258" v="8442" actId="1076"/>
          <ac:grpSpMkLst>
            <pc:docMk/>
            <pc:sldMk cId="769004628" sldId="291"/>
            <ac:grpSpMk id="71" creationId="{36C6DAC2-1692-4780-833A-33460E134303}"/>
          </ac:grpSpMkLst>
        </pc:grpChg>
        <pc:grpChg chg="add mod">
          <ac:chgData name="megha" userId="45a3e980fd913c52" providerId="LiveId" clId="{A25AB87D-8276-4AFA-B619-3E9E5E74521E}" dt="2021-07-13T07:00:39.258" v="8442" actId="1076"/>
          <ac:grpSpMkLst>
            <pc:docMk/>
            <pc:sldMk cId="769004628" sldId="291"/>
            <ac:grpSpMk id="74" creationId="{0CDA9502-754D-44D9-AEDC-3BC34511F668}"/>
          </ac:grpSpMkLst>
        </pc:grpChg>
        <pc:grpChg chg="add mod">
          <ac:chgData name="megha" userId="45a3e980fd913c52" providerId="LiveId" clId="{A25AB87D-8276-4AFA-B619-3E9E5E74521E}" dt="2021-07-13T07:00:39.258" v="8442" actId="1076"/>
          <ac:grpSpMkLst>
            <pc:docMk/>
            <pc:sldMk cId="769004628" sldId="291"/>
            <ac:grpSpMk id="77" creationId="{698CF507-C3C1-455D-B47F-84DF42EF8385}"/>
          </ac:grpSpMkLst>
        </pc:grpChg>
        <pc:grpChg chg="add mod">
          <ac:chgData name="megha" userId="45a3e980fd913c52" providerId="LiveId" clId="{A25AB87D-8276-4AFA-B619-3E9E5E74521E}" dt="2021-07-13T07:34:03.393" v="8672" actId="1076"/>
          <ac:grpSpMkLst>
            <pc:docMk/>
            <pc:sldMk cId="769004628" sldId="291"/>
            <ac:grpSpMk id="81" creationId="{FB7A4C39-CB00-4225-9F9A-00DC3B165C94}"/>
          </ac:grpSpMkLst>
        </pc:grpChg>
        <pc:grpChg chg="add mod">
          <ac:chgData name="megha" userId="45a3e980fd913c52" providerId="LiveId" clId="{A25AB87D-8276-4AFA-B619-3E9E5E74521E}" dt="2021-07-13T07:32:07.382" v="8656" actId="1076"/>
          <ac:grpSpMkLst>
            <pc:docMk/>
            <pc:sldMk cId="769004628" sldId="291"/>
            <ac:grpSpMk id="85" creationId="{26F6994E-4D6C-45C1-8F0B-4A8F96C59693}"/>
          </ac:grpSpMkLst>
        </pc:grpChg>
        <pc:grpChg chg="add mod">
          <ac:chgData name="megha" userId="45a3e980fd913c52" providerId="LiveId" clId="{A25AB87D-8276-4AFA-B619-3E9E5E74521E}" dt="2021-07-13T07:31:50.783" v="8653" actId="1076"/>
          <ac:grpSpMkLst>
            <pc:docMk/>
            <pc:sldMk cId="769004628" sldId="291"/>
            <ac:grpSpMk id="89" creationId="{A84CBD7F-15A5-4F6E-BD4C-91582C927F8A}"/>
          </ac:grpSpMkLst>
        </pc:grpChg>
        <pc:picChg chg="add del mod">
          <ac:chgData name="megha" userId="45a3e980fd913c52" providerId="LiveId" clId="{A25AB87D-8276-4AFA-B619-3E9E5E74521E}" dt="2021-07-13T07:00:18.874" v="8440"/>
          <ac:picMkLst>
            <pc:docMk/>
            <pc:sldMk cId="769004628" sldId="291"/>
            <ac:picMk id="56" creationId="{57E56B3A-EBA3-4BEC-B290-F6A79F382E4F}"/>
          </ac:picMkLst>
        </pc:picChg>
        <pc:picChg chg="add del mod">
          <ac:chgData name="megha" userId="45a3e980fd913c52" providerId="LiveId" clId="{A25AB87D-8276-4AFA-B619-3E9E5E74521E}" dt="2021-07-13T07:00:18.874" v="8440"/>
          <ac:picMkLst>
            <pc:docMk/>
            <pc:sldMk cId="769004628" sldId="291"/>
            <ac:picMk id="60" creationId="{AA07B570-5144-4435-B302-E0CA3D70C4E7}"/>
          </ac:picMkLst>
        </pc:picChg>
        <pc:picChg chg="add del mod">
          <ac:chgData name="megha" userId="45a3e980fd913c52" providerId="LiveId" clId="{A25AB87D-8276-4AFA-B619-3E9E5E74521E}" dt="2021-07-13T07:00:18.874" v="8440"/>
          <ac:picMkLst>
            <pc:docMk/>
            <pc:sldMk cId="769004628" sldId="291"/>
            <ac:picMk id="64" creationId="{4F239F67-4989-4524-BA59-CFB007E1442C}"/>
          </ac:picMkLst>
        </pc:picChg>
        <pc:picChg chg="add mod">
          <ac:chgData name="megha" userId="45a3e980fd913c52" providerId="LiveId" clId="{A25AB87D-8276-4AFA-B619-3E9E5E74521E}" dt="2021-07-13T07:32:23.157" v="8658" actId="1076"/>
          <ac:picMkLst>
            <pc:docMk/>
            <pc:sldMk cId="769004628" sldId="291"/>
            <ac:picMk id="80" creationId="{7C4CF60F-890E-4194-A349-F37BF385E8FE}"/>
          </ac:picMkLst>
        </pc:picChg>
        <pc:picChg chg="add mod">
          <ac:chgData name="megha" userId="45a3e980fd913c52" providerId="LiveId" clId="{A25AB87D-8276-4AFA-B619-3E9E5E74521E}" dt="2021-07-13T07:32:01.322" v="8655" actId="1076"/>
          <ac:picMkLst>
            <pc:docMk/>
            <pc:sldMk cId="769004628" sldId="291"/>
            <ac:picMk id="84" creationId="{97AE9F98-D87F-4E4A-875F-346AE25B1ED2}"/>
          </ac:picMkLst>
        </pc:picChg>
        <pc:picChg chg="add mod">
          <ac:chgData name="megha" userId="45a3e980fd913c52" providerId="LiveId" clId="{A25AB87D-8276-4AFA-B619-3E9E5E74521E}" dt="2021-07-13T07:31:40.937" v="8652" actId="1076"/>
          <ac:picMkLst>
            <pc:docMk/>
            <pc:sldMk cId="769004628" sldId="291"/>
            <ac:picMk id="88" creationId="{F3BE663C-8967-4DB2-B763-FF4763224F46}"/>
          </ac:picMkLst>
        </pc:picChg>
      </pc:sldChg>
      <pc:sldChg chg="modSp add del mod">
        <pc:chgData name="megha" userId="45a3e980fd913c52" providerId="LiveId" clId="{A25AB87D-8276-4AFA-B619-3E9E5E74521E}" dt="2021-07-13T02:18:19.986" v="8290" actId="2696"/>
        <pc:sldMkLst>
          <pc:docMk/>
          <pc:sldMk cId="2438158840" sldId="291"/>
        </pc:sldMkLst>
        <pc:grpChg chg="mod">
          <ac:chgData name="megha" userId="45a3e980fd913c52" providerId="LiveId" clId="{A25AB87D-8276-4AFA-B619-3E9E5E74521E}" dt="2021-07-13T02:18:09.219" v="8289" actId="1076"/>
          <ac:grpSpMkLst>
            <pc:docMk/>
            <pc:sldMk cId="2438158840" sldId="291"/>
            <ac:grpSpMk id="33" creationId="{A949FA71-6433-49F7-B72C-FC229DD27CFC}"/>
          </ac:grpSpMkLst>
        </pc:grpChg>
        <pc:grpChg chg="mod">
          <ac:chgData name="megha" userId="45a3e980fd913c52" providerId="LiveId" clId="{A25AB87D-8276-4AFA-B619-3E9E5E74521E}" dt="2021-07-13T02:18:09.219" v="8289" actId="1076"/>
          <ac:grpSpMkLst>
            <pc:docMk/>
            <pc:sldMk cId="2438158840" sldId="291"/>
            <ac:grpSpMk id="38" creationId="{3A8DC7A4-FA63-4421-8342-C37FCC65BCF9}"/>
          </ac:grpSpMkLst>
        </pc:grpChg>
      </pc:sldChg>
      <pc:sldChg chg="modSp add del mod">
        <pc:chgData name="megha" userId="45a3e980fd913c52" providerId="LiveId" clId="{A25AB87D-8276-4AFA-B619-3E9E5E74521E}" dt="2021-07-13T01:48:11.652" v="7966" actId="2696"/>
        <pc:sldMkLst>
          <pc:docMk/>
          <pc:sldMk cId="2810652968" sldId="291"/>
        </pc:sldMkLst>
        <pc:grpChg chg="mod">
          <ac:chgData name="megha" userId="45a3e980fd913c52" providerId="LiveId" clId="{A25AB87D-8276-4AFA-B619-3E9E5E74521E}" dt="2021-07-13T01:47:16.425" v="7962" actId="1076"/>
          <ac:grpSpMkLst>
            <pc:docMk/>
            <pc:sldMk cId="2810652968" sldId="291"/>
            <ac:grpSpMk id="8" creationId="{36AB19C2-8B57-4EB7-817C-E716E25CA572}"/>
          </ac:grpSpMkLst>
        </pc:grpChg>
      </pc:sldChg>
      <pc:sldChg chg="addSp delSp modSp add del mod ord modAnim">
        <pc:chgData name="megha" userId="45a3e980fd913c52" providerId="LiveId" clId="{A25AB87D-8276-4AFA-B619-3E9E5E74521E}" dt="2021-07-13T11:09:50.627" v="10397" actId="2696"/>
        <pc:sldMkLst>
          <pc:docMk/>
          <pc:sldMk cId="519067319" sldId="292"/>
        </pc:sldMkLst>
        <pc:spChg chg="mod">
          <ac:chgData name="megha" userId="45a3e980fd913c52" providerId="LiveId" clId="{A25AB87D-8276-4AFA-B619-3E9E5E74521E}" dt="2021-07-13T10:03:00.538" v="10112" actId="1076"/>
          <ac:spMkLst>
            <pc:docMk/>
            <pc:sldMk cId="519067319" sldId="292"/>
            <ac:spMk id="39" creationId="{65344A58-A6D8-41E5-91AA-42720D8BF753}"/>
          </ac:spMkLst>
        </pc:spChg>
        <pc:spChg chg="mod">
          <ac:chgData name="megha" userId="45a3e980fd913c52" providerId="LiveId" clId="{A25AB87D-8276-4AFA-B619-3E9E5E74521E}" dt="2021-07-13T10:03:05.289" v="10113" actId="1076"/>
          <ac:spMkLst>
            <pc:docMk/>
            <pc:sldMk cId="519067319" sldId="292"/>
            <ac:spMk id="41" creationId="{04489A0D-34E3-41F6-9158-FBF5B2B2ADD2}"/>
          </ac:spMkLst>
        </pc:spChg>
        <pc:spChg chg="add del mod">
          <ac:chgData name="megha" userId="45a3e980fd913c52" providerId="LiveId" clId="{A25AB87D-8276-4AFA-B619-3E9E5E74521E}" dt="2021-07-13T10:19:11.416" v="10117"/>
          <ac:spMkLst>
            <pc:docMk/>
            <pc:sldMk cId="519067319" sldId="292"/>
            <ac:spMk id="44" creationId="{074BC937-4A36-4B89-8662-94B65BF23A90}"/>
          </ac:spMkLst>
        </pc:spChg>
        <pc:spChg chg="add del mod">
          <ac:chgData name="megha" userId="45a3e980fd913c52" providerId="LiveId" clId="{A25AB87D-8276-4AFA-B619-3E9E5E74521E}" dt="2021-07-13T10:19:11.416" v="10117"/>
          <ac:spMkLst>
            <pc:docMk/>
            <pc:sldMk cId="519067319" sldId="292"/>
            <ac:spMk id="45" creationId="{D3EAB0FC-6F1C-4E14-915D-C42594491EA1}"/>
          </ac:spMkLst>
        </pc:spChg>
        <pc:spChg chg="mod">
          <ac:chgData name="megha" userId="45a3e980fd913c52" providerId="LiveId" clId="{A25AB87D-8276-4AFA-B619-3E9E5E74521E}" dt="2021-07-13T10:19:00.226" v="10114"/>
          <ac:spMkLst>
            <pc:docMk/>
            <pc:sldMk cId="519067319" sldId="292"/>
            <ac:spMk id="47" creationId="{C9D4FCEC-3FB0-48AD-8C20-7ADE6391CC96}"/>
          </ac:spMkLst>
        </pc:spChg>
        <pc:spChg chg="mod">
          <ac:chgData name="megha" userId="45a3e980fd913c52" providerId="LiveId" clId="{A25AB87D-8276-4AFA-B619-3E9E5E74521E}" dt="2021-07-13T10:19:00.226" v="10114"/>
          <ac:spMkLst>
            <pc:docMk/>
            <pc:sldMk cId="519067319" sldId="292"/>
            <ac:spMk id="48" creationId="{596E65E3-E89A-4977-9679-3DA10D6A7DEC}"/>
          </ac:spMkLst>
        </pc:spChg>
        <pc:spChg chg="mod">
          <ac:chgData name="megha" userId="45a3e980fd913c52" providerId="LiveId" clId="{A25AB87D-8276-4AFA-B619-3E9E5E74521E}" dt="2021-07-13T10:19:00.226" v="10114"/>
          <ac:spMkLst>
            <pc:docMk/>
            <pc:sldMk cId="519067319" sldId="292"/>
            <ac:spMk id="49" creationId="{1688D09F-3DF0-4439-8D02-91467E5921AA}"/>
          </ac:spMkLst>
        </pc:spChg>
        <pc:spChg chg="mod">
          <ac:chgData name="megha" userId="45a3e980fd913c52" providerId="LiveId" clId="{A25AB87D-8276-4AFA-B619-3E9E5E74521E}" dt="2021-07-13T10:19:00.226" v="10114"/>
          <ac:spMkLst>
            <pc:docMk/>
            <pc:sldMk cId="519067319" sldId="292"/>
            <ac:spMk id="50" creationId="{7AE9E575-EB64-4D36-B2B3-CB90C795FBD7}"/>
          </ac:spMkLst>
        </pc:spChg>
        <pc:spChg chg="add del mod">
          <ac:chgData name="megha" userId="45a3e980fd913c52" providerId="LiveId" clId="{A25AB87D-8276-4AFA-B619-3E9E5E74521E}" dt="2021-07-13T10:19:11.416" v="10117"/>
          <ac:spMkLst>
            <pc:docMk/>
            <pc:sldMk cId="519067319" sldId="292"/>
            <ac:spMk id="51" creationId="{D69784AB-5603-46E7-A8F2-36D4277BEBA9}"/>
          </ac:spMkLst>
        </pc:spChg>
        <pc:spChg chg="add del mod">
          <ac:chgData name="megha" userId="45a3e980fd913c52" providerId="LiveId" clId="{A25AB87D-8276-4AFA-B619-3E9E5E74521E}" dt="2021-07-13T10:19:11.416" v="10117"/>
          <ac:spMkLst>
            <pc:docMk/>
            <pc:sldMk cId="519067319" sldId="292"/>
            <ac:spMk id="52" creationId="{8A37CA7C-11A4-4AF4-B36F-299951F55675}"/>
          </ac:spMkLst>
        </pc:spChg>
        <pc:spChg chg="mod">
          <ac:chgData name="megha" userId="45a3e980fd913c52" providerId="LiveId" clId="{A25AB87D-8276-4AFA-B619-3E9E5E74521E}" dt="2021-07-13T10:19:00.226" v="10114"/>
          <ac:spMkLst>
            <pc:docMk/>
            <pc:sldMk cId="519067319" sldId="292"/>
            <ac:spMk id="54" creationId="{8E6D40F1-32AC-41D8-9F25-89E256AFC4A4}"/>
          </ac:spMkLst>
        </pc:spChg>
        <pc:spChg chg="mod">
          <ac:chgData name="megha" userId="45a3e980fd913c52" providerId="LiveId" clId="{A25AB87D-8276-4AFA-B619-3E9E5E74521E}" dt="2021-07-13T10:19:00.226" v="10114"/>
          <ac:spMkLst>
            <pc:docMk/>
            <pc:sldMk cId="519067319" sldId="292"/>
            <ac:spMk id="55" creationId="{28E21175-69DA-456A-846B-D80B767DE90B}"/>
          </ac:spMkLst>
        </pc:spChg>
        <pc:spChg chg="mod">
          <ac:chgData name="megha" userId="45a3e980fd913c52" providerId="LiveId" clId="{A25AB87D-8276-4AFA-B619-3E9E5E74521E}" dt="2021-07-13T10:19:00.226" v="10114"/>
          <ac:spMkLst>
            <pc:docMk/>
            <pc:sldMk cId="519067319" sldId="292"/>
            <ac:spMk id="56" creationId="{BA26CCD5-D666-49DE-A835-3C0DBB3143F1}"/>
          </ac:spMkLst>
        </pc:spChg>
        <pc:spChg chg="mod">
          <ac:chgData name="megha" userId="45a3e980fd913c52" providerId="LiveId" clId="{A25AB87D-8276-4AFA-B619-3E9E5E74521E}" dt="2021-07-13T10:19:00.226" v="10114"/>
          <ac:spMkLst>
            <pc:docMk/>
            <pc:sldMk cId="519067319" sldId="292"/>
            <ac:spMk id="57" creationId="{17C2F107-8454-44FD-BEDB-B1D8EDAF72ED}"/>
          </ac:spMkLst>
        </pc:spChg>
        <pc:spChg chg="add del mod">
          <ac:chgData name="megha" userId="45a3e980fd913c52" providerId="LiveId" clId="{A25AB87D-8276-4AFA-B619-3E9E5E74521E}" dt="2021-07-13T10:19:11.416" v="10117"/>
          <ac:spMkLst>
            <pc:docMk/>
            <pc:sldMk cId="519067319" sldId="292"/>
            <ac:spMk id="58" creationId="{8DA67A87-BF5A-48AC-90AD-D168CAC4D767}"/>
          </ac:spMkLst>
        </pc:spChg>
        <pc:spChg chg="add del mod">
          <ac:chgData name="megha" userId="45a3e980fd913c52" providerId="LiveId" clId="{A25AB87D-8276-4AFA-B619-3E9E5E74521E}" dt="2021-07-13T10:19:11.416" v="10117"/>
          <ac:spMkLst>
            <pc:docMk/>
            <pc:sldMk cId="519067319" sldId="292"/>
            <ac:spMk id="59" creationId="{816362CA-418E-40C1-8D16-3B4DCAF909C7}"/>
          </ac:spMkLst>
        </pc:spChg>
        <pc:spChg chg="add del mod">
          <ac:chgData name="megha" userId="45a3e980fd913c52" providerId="LiveId" clId="{A25AB87D-8276-4AFA-B619-3E9E5E74521E}" dt="2021-07-13T10:19:11.416" v="10117"/>
          <ac:spMkLst>
            <pc:docMk/>
            <pc:sldMk cId="519067319" sldId="292"/>
            <ac:spMk id="60" creationId="{5CDF6AE4-7E3F-428F-B576-22E8B21EC6F2}"/>
          </ac:spMkLst>
        </pc:spChg>
        <pc:spChg chg="add del mod">
          <ac:chgData name="megha" userId="45a3e980fd913c52" providerId="LiveId" clId="{A25AB87D-8276-4AFA-B619-3E9E5E74521E}" dt="2021-07-13T10:19:11.416" v="10117"/>
          <ac:spMkLst>
            <pc:docMk/>
            <pc:sldMk cId="519067319" sldId="292"/>
            <ac:spMk id="61" creationId="{115CA6D3-3408-4FC1-9599-03CED7F4E192}"/>
          </ac:spMkLst>
        </pc:spChg>
        <pc:spChg chg="add del mod">
          <ac:chgData name="megha" userId="45a3e980fd913c52" providerId="LiveId" clId="{A25AB87D-8276-4AFA-B619-3E9E5E74521E}" dt="2021-07-13T10:19:55.574" v="10121"/>
          <ac:spMkLst>
            <pc:docMk/>
            <pc:sldMk cId="519067319" sldId="292"/>
            <ac:spMk id="62" creationId="{723CCA97-EDBB-4D14-A6E5-33372D5B4460}"/>
          </ac:spMkLst>
        </pc:spChg>
        <pc:spChg chg="add del mod">
          <ac:chgData name="megha" userId="45a3e980fd913c52" providerId="LiveId" clId="{A25AB87D-8276-4AFA-B619-3E9E5E74521E}" dt="2021-07-13T10:19:55.574" v="10121"/>
          <ac:spMkLst>
            <pc:docMk/>
            <pc:sldMk cId="519067319" sldId="292"/>
            <ac:spMk id="63" creationId="{7AE2AE08-FCEF-4318-819F-1D3638F9879F}"/>
          </ac:spMkLst>
        </pc:spChg>
        <pc:spChg chg="mod">
          <ac:chgData name="megha" userId="45a3e980fd913c52" providerId="LiveId" clId="{A25AB87D-8276-4AFA-B619-3E9E5E74521E}" dt="2021-07-13T10:19:45.450" v="10118"/>
          <ac:spMkLst>
            <pc:docMk/>
            <pc:sldMk cId="519067319" sldId="292"/>
            <ac:spMk id="65" creationId="{09E20EAC-1C39-4DFC-85BC-DA42F63F1568}"/>
          </ac:spMkLst>
        </pc:spChg>
        <pc:spChg chg="mod">
          <ac:chgData name="megha" userId="45a3e980fd913c52" providerId="LiveId" clId="{A25AB87D-8276-4AFA-B619-3E9E5E74521E}" dt="2021-07-13T10:19:45.450" v="10118"/>
          <ac:spMkLst>
            <pc:docMk/>
            <pc:sldMk cId="519067319" sldId="292"/>
            <ac:spMk id="66" creationId="{E0443DB1-BC99-41BC-AF33-A2FA9C6EE0F8}"/>
          </ac:spMkLst>
        </pc:spChg>
        <pc:spChg chg="mod">
          <ac:chgData name="megha" userId="45a3e980fd913c52" providerId="LiveId" clId="{A25AB87D-8276-4AFA-B619-3E9E5E74521E}" dt="2021-07-13T10:19:45.450" v="10118"/>
          <ac:spMkLst>
            <pc:docMk/>
            <pc:sldMk cId="519067319" sldId="292"/>
            <ac:spMk id="67" creationId="{F1A65CFD-578D-46BB-9452-447019480D6F}"/>
          </ac:spMkLst>
        </pc:spChg>
        <pc:spChg chg="mod">
          <ac:chgData name="megha" userId="45a3e980fd913c52" providerId="LiveId" clId="{A25AB87D-8276-4AFA-B619-3E9E5E74521E}" dt="2021-07-13T10:19:45.450" v="10118"/>
          <ac:spMkLst>
            <pc:docMk/>
            <pc:sldMk cId="519067319" sldId="292"/>
            <ac:spMk id="68" creationId="{D0A77AB5-684B-4BC4-859B-C910EBE2393A}"/>
          </ac:spMkLst>
        </pc:spChg>
        <pc:spChg chg="add del mod">
          <ac:chgData name="megha" userId="45a3e980fd913c52" providerId="LiveId" clId="{A25AB87D-8276-4AFA-B619-3E9E5E74521E}" dt="2021-07-13T10:19:55.574" v="10121"/>
          <ac:spMkLst>
            <pc:docMk/>
            <pc:sldMk cId="519067319" sldId="292"/>
            <ac:spMk id="69" creationId="{488EC6E4-C44E-474B-BFAE-E1B25E1E9A76}"/>
          </ac:spMkLst>
        </pc:spChg>
        <pc:spChg chg="add del mod">
          <ac:chgData name="megha" userId="45a3e980fd913c52" providerId="LiveId" clId="{A25AB87D-8276-4AFA-B619-3E9E5E74521E}" dt="2021-07-13T10:19:55.574" v="10121"/>
          <ac:spMkLst>
            <pc:docMk/>
            <pc:sldMk cId="519067319" sldId="292"/>
            <ac:spMk id="70" creationId="{9F43413B-1993-45C9-B9E1-14501D251F32}"/>
          </ac:spMkLst>
        </pc:spChg>
        <pc:spChg chg="mod">
          <ac:chgData name="megha" userId="45a3e980fd913c52" providerId="LiveId" clId="{A25AB87D-8276-4AFA-B619-3E9E5E74521E}" dt="2021-07-13T10:19:45.450" v="10118"/>
          <ac:spMkLst>
            <pc:docMk/>
            <pc:sldMk cId="519067319" sldId="292"/>
            <ac:spMk id="72" creationId="{AD7D6032-521E-4896-943D-2737AE0F66AD}"/>
          </ac:spMkLst>
        </pc:spChg>
        <pc:spChg chg="mod">
          <ac:chgData name="megha" userId="45a3e980fd913c52" providerId="LiveId" clId="{A25AB87D-8276-4AFA-B619-3E9E5E74521E}" dt="2021-07-13T10:19:45.450" v="10118"/>
          <ac:spMkLst>
            <pc:docMk/>
            <pc:sldMk cId="519067319" sldId="292"/>
            <ac:spMk id="73" creationId="{1DEA65BA-A767-4B4A-A889-351E2D8A5CFD}"/>
          </ac:spMkLst>
        </pc:spChg>
        <pc:spChg chg="mod">
          <ac:chgData name="megha" userId="45a3e980fd913c52" providerId="LiveId" clId="{A25AB87D-8276-4AFA-B619-3E9E5E74521E}" dt="2021-07-13T10:19:45.450" v="10118"/>
          <ac:spMkLst>
            <pc:docMk/>
            <pc:sldMk cId="519067319" sldId="292"/>
            <ac:spMk id="74" creationId="{EA198C1F-FEB1-47CA-B073-389C7BD8B01C}"/>
          </ac:spMkLst>
        </pc:spChg>
        <pc:spChg chg="mod">
          <ac:chgData name="megha" userId="45a3e980fd913c52" providerId="LiveId" clId="{A25AB87D-8276-4AFA-B619-3E9E5E74521E}" dt="2021-07-13T10:19:45.450" v="10118"/>
          <ac:spMkLst>
            <pc:docMk/>
            <pc:sldMk cId="519067319" sldId="292"/>
            <ac:spMk id="75" creationId="{3F80B7DA-F1D9-4792-AEB3-123FB463A174}"/>
          </ac:spMkLst>
        </pc:spChg>
        <pc:spChg chg="add del mod">
          <ac:chgData name="megha" userId="45a3e980fd913c52" providerId="LiveId" clId="{A25AB87D-8276-4AFA-B619-3E9E5E74521E}" dt="2021-07-13T10:19:55.574" v="10121"/>
          <ac:spMkLst>
            <pc:docMk/>
            <pc:sldMk cId="519067319" sldId="292"/>
            <ac:spMk id="76" creationId="{9ADB7B80-ED1F-40EB-B33D-E0568FFE1C04}"/>
          </ac:spMkLst>
        </pc:spChg>
        <pc:spChg chg="add del mod">
          <ac:chgData name="megha" userId="45a3e980fd913c52" providerId="LiveId" clId="{A25AB87D-8276-4AFA-B619-3E9E5E74521E}" dt="2021-07-13T10:19:55.574" v="10121"/>
          <ac:spMkLst>
            <pc:docMk/>
            <pc:sldMk cId="519067319" sldId="292"/>
            <ac:spMk id="77" creationId="{2E97089F-2474-4814-9088-09FA1CA7615C}"/>
          </ac:spMkLst>
        </pc:spChg>
        <pc:spChg chg="add del mod">
          <ac:chgData name="megha" userId="45a3e980fd913c52" providerId="LiveId" clId="{A25AB87D-8276-4AFA-B619-3E9E5E74521E}" dt="2021-07-13T10:19:55.574" v="10121"/>
          <ac:spMkLst>
            <pc:docMk/>
            <pc:sldMk cId="519067319" sldId="292"/>
            <ac:spMk id="78" creationId="{62E11559-83A4-47A8-90E0-F7339C32BC19}"/>
          </ac:spMkLst>
        </pc:spChg>
        <pc:spChg chg="add del mod">
          <ac:chgData name="megha" userId="45a3e980fd913c52" providerId="LiveId" clId="{A25AB87D-8276-4AFA-B619-3E9E5E74521E}" dt="2021-07-13T10:19:55.574" v="10121"/>
          <ac:spMkLst>
            <pc:docMk/>
            <pc:sldMk cId="519067319" sldId="292"/>
            <ac:spMk id="79" creationId="{AC37B51C-31DF-472A-B8FB-31985530F8D3}"/>
          </ac:spMkLst>
        </pc:spChg>
        <pc:spChg chg="add del mod">
          <ac:chgData name="megha" userId="45a3e980fd913c52" providerId="LiveId" clId="{A25AB87D-8276-4AFA-B619-3E9E5E74521E}" dt="2021-07-13T10:21:18.147" v="10141"/>
          <ac:spMkLst>
            <pc:docMk/>
            <pc:sldMk cId="519067319" sldId="292"/>
            <ac:spMk id="80" creationId="{985518D4-EC83-46A6-BF53-7AA4A0CDC54C}"/>
          </ac:spMkLst>
        </pc:spChg>
        <pc:spChg chg="add del mod">
          <ac:chgData name="megha" userId="45a3e980fd913c52" providerId="LiveId" clId="{A25AB87D-8276-4AFA-B619-3E9E5E74521E}" dt="2021-07-13T10:21:18.147" v="10141"/>
          <ac:spMkLst>
            <pc:docMk/>
            <pc:sldMk cId="519067319" sldId="292"/>
            <ac:spMk id="81" creationId="{CBA11476-B79D-4869-A982-D8939B78D64C}"/>
          </ac:spMkLst>
        </pc:spChg>
        <pc:spChg chg="mod">
          <ac:chgData name="megha" userId="45a3e980fd913c52" providerId="LiveId" clId="{A25AB87D-8276-4AFA-B619-3E9E5E74521E}" dt="2021-07-13T10:19:58.824" v="10122"/>
          <ac:spMkLst>
            <pc:docMk/>
            <pc:sldMk cId="519067319" sldId="292"/>
            <ac:spMk id="83" creationId="{04ABD573-445D-42EE-82E5-4ED9B5363AB9}"/>
          </ac:spMkLst>
        </pc:spChg>
        <pc:spChg chg="mod">
          <ac:chgData name="megha" userId="45a3e980fd913c52" providerId="LiveId" clId="{A25AB87D-8276-4AFA-B619-3E9E5E74521E}" dt="2021-07-13T10:19:58.824" v="10122"/>
          <ac:spMkLst>
            <pc:docMk/>
            <pc:sldMk cId="519067319" sldId="292"/>
            <ac:spMk id="84" creationId="{7D006374-FB79-422C-B603-7C4743A8423F}"/>
          </ac:spMkLst>
        </pc:spChg>
        <pc:spChg chg="mod">
          <ac:chgData name="megha" userId="45a3e980fd913c52" providerId="LiveId" clId="{A25AB87D-8276-4AFA-B619-3E9E5E74521E}" dt="2021-07-13T10:19:58.824" v="10122"/>
          <ac:spMkLst>
            <pc:docMk/>
            <pc:sldMk cId="519067319" sldId="292"/>
            <ac:spMk id="85" creationId="{4B0EE6D8-0D0C-4D6D-9308-03A797157280}"/>
          </ac:spMkLst>
        </pc:spChg>
        <pc:spChg chg="mod">
          <ac:chgData name="megha" userId="45a3e980fd913c52" providerId="LiveId" clId="{A25AB87D-8276-4AFA-B619-3E9E5E74521E}" dt="2021-07-13T10:19:58.824" v="10122"/>
          <ac:spMkLst>
            <pc:docMk/>
            <pc:sldMk cId="519067319" sldId="292"/>
            <ac:spMk id="86" creationId="{538B555D-70FC-4F0C-91BB-3F42956044AA}"/>
          </ac:spMkLst>
        </pc:spChg>
        <pc:spChg chg="add del mod">
          <ac:chgData name="megha" userId="45a3e980fd913c52" providerId="LiveId" clId="{A25AB87D-8276-4AFA-B619-3E9E5E74521E}" dt="2021-07-13T10:21:18.147" v="10141"/>
          <ac:spMkLst>
            <pc:docMk/>
            <pc:sldMk cId="519067319" sldId="292"/>
            <ac:spMk id="87" creationId="{08EC3446-A0D9-4CA1-91EA-9CD321B30D7B}"/>
          </ac:spMkLst>
        </pc:spChg>
        <pc:spChg chg="add del mod">
          <ac:chgData name="megha" userId="45a3e980fd913c52" providerId="LiveId" clId="{A25AB87D-8276-4AFA-B619-3E9E5E74521E}" dt="2021-07-13T10:21:18.147" v="10141"/>
          <ac:spMkLst>
            <pc:docMk/>
            <pc:sldMk cId="519067319" sldId="292"/>
            <ac:spMk id="88" creationId="{45F63CBF-26FB-498F-991A-A5067628D79F}"/>
          </ac:spMkLst>
        </pc:spChg>
        <pc:spChg chg="mod">
          <ac:chgData name="megha" userId="45a3e980fd913c52" providerId="LiveId" clId="{A25AB87D-8276-4AFA-B619-3E9E5E74521E}" dt="2021-07-13T10:19:58.824" v="10122"/>
          <ac:spMkLst>
            <pc:docMk/>
            <pc:sldMk cId="519067319" sldId="292"/>
            <ac:spMk id="90" creationId="{B570579A-6C0B-48DA-8BCA-05CE5C3CBF2B}"/>
          </ac:spMkLst>
        </pc:spChg>
        <pc:spChg chg="mod">
          <ac:chgData name="megha" userId="45a3e980fd913c52" providerId="LiveId" clId="{A25AB87D-8276-4AFA-B619-3E9E5E74521E}" dt="2021-07-13T10:19:58.824" v="10122"/>
          <ac:spMkLst>
            <pc:docMk/>
            <pc:sldMk cId="519067319" sldId="292"/>
            <ac:spMk id="91" creationId="{A5A85D7C-0BCE-40CA-B5D8-249024C0A4A0}"/>
          </ac:spMkLst>
        </pc:spChg>
        <pc:spChg chg="mod">
          <ac:chgData name="megha" userId="45a3e980fd913c52" providerId="LiveId" clId="{A25AB87D-8276-4AFA-B619-3E9E5E74521E}" dt="2021-07-13T10:19:58.824" v="10122"/>
          <ac:spMkLst>
            <pc:docMk/>
            <pc:sldMk cId="519067319" sldId="292"/>
            <ac:spMk id="92" creationId="{0EF3FB73-5F8C-40B7-9B75-1804F169D608}"/>
          </ac:spMkLst>
        </pc:spChg>
        <pc:spChg chg="mod">
          <ac:chgData name="megha" userId="45a3e980fd913c52" providerId="LiveId" clId="{A25AB87D-8276-4AFA-B619-3E9E5E74521E}" dt="2021-07-13T10:19:58.824" v="10122"/>
          <ac:spMkLst>
            <pc:docMk/>
            <pc:sldMk cId="519067319" sldId="292"/>
            <ac:spMk id="93" creationId="{E491924B-76E9-4B7F-8ECF-6EE9F9682A1F}"/>
          </ac:spMkLst>
        </pc:spChg>
        <pc:spChg chg="add del mod">
          <ac:chgData name="megha" userId="45a3e980fd913c52" providerId="LiveId" clId="{A25AB87D-8276-4AFA-B619-3E9E5E74521E}" dt="2021-07-13T10:21:18.147" v="10141"/>
          <ac:spMkLst>
            <pc:docMk/>
            <pc:sldMk cId="519067319" sldId="292"/>
            <ac:spMk id="94" creationId="{501505F5-F630-4706-A7D1-ADC1CDE3A76E}"/>
          </ac:spMkLst>
        </pc:spChg>
        <pc:spChg chg="add del mod">
          <ac:chgData name="megha" userId="45a3e980fd913c52" providerId="LiveId" clId="{A25AB87D-8276-4AFA-B619-3E9E5E74521E}" dt="2021-07-13T10:21:18.147" v="10141"/>
          <ac:spMkLst>
            <pc:docMk/>
            <pc:sldMk cId="519067319" sldId="292"/>
            <ac:spMk id="95" creationId="{1299F7E2-160E-4C62-930A-BB10371A0F7D}"/>
          </ac:spMkLst>
        </pc:spChg>
        <pc:spChg chg="add del mod">
          <ac:chgData name="megha" userId="45a3e980fd913c52" providerId="LiveId" clId="{A25AB87D-8276-4AFA-B619-3E9E5E74521E}" dt="2021-07-13T10:21:18.147" v="10141"/>
          <ac:spMkLst>
            <pc:docMk/>
            <pc:sldMk cId="519067319" sldId="292"/>
            <ac:spMk id="96" creationId="{7FBCA0FC-F6F1-4A47-AE47-7363225D86F8}"/>
          </ac:spMkLst>
        </pc:spChg>
        <pc:spChg chg="add del mod">
          <ac:chgData name="megha" userId="45a3e980fd913c52" providerId="LiveId" clId="{A25AB87D-8276-4AFA-B619-3E9E5E74521E}" dt="2021-07-13T10:21:18.147" v="10141"/>
          <ac:spMkLst>
            <pc:docMk/>
            <pc:sldMk cId="519067319" sldId="292"/>
            <ac:spMk id="97" creationId="{4AFF1F95-059B-4DB4-9782-E7BE87DF2BB0}"/>
          </ac:spMkLst>
        </pc:spChg>
        <pc:grpChg chg="mod">
          <ac:chgData name="megha" userId="45a3e980fd913c52" providerId="LiveId" clId="{A25AB87D-8276-4AFA-B619-3E9E5E74521E}" dt="2021-07-13T10:21:17.626" v="10140" actId="1076"/>
          <ac:grpSpMkLst>
            <pc:docMk/>
            <pc:sldMk cId="519067319" sldId="292"/>
            <ac:grpSpMk id="38" creationId="{3A8DC7A4-FA63-4421-8342-C37FCC65BCF9}"/>
          </ac:grpSpMkLst>
        </pc:grpChg>
        <pc:grpChg chg="add del mod">
          <ac:chgData name="megha" userId="45a3e980fd913c52" providerId="LiveId" clId="{A25AB87D-8276-4AFA-B619-3E9E5E74521E}" dt="2021-07-13T10:19:11.416" v="10117"/>
          <ac:grpSpMkLst>
            <pc:docMk/>
            <pc:sldMk cId="519067319" sldId="292"/>
            <ac:grpSpMk id="46" creationId="{DDBDFCEB-F242-432E-8707-EF2AFAFA339F}"/>
          </ac:grpSpMkLst>
        </pc:grpChg>
        <pc:grpChg chg="add del mod">
          <ac:chgData name="megha" userId="45a3e980fd913c52" providerId="LiveId" clId="{A25AB87D-8276-4AFA-B619-3E9E5E74521E}" dt="2021-07-13T10:19:11.416" v="10117"/>
          <ac:grpSpMkLst>
            <pc:docMk/>
            <pc:sldMk cId="519067319" sldId="292"/>
            <ac:grpSpMk id="53" creationId="{69063BD9-C727-4D12-B643-43336B1CEC33}"/>
          </ac:grpSpMkLst>
        </pc:grpChg>
        <pc:grpChg chg="add del mod">
          <ac:chgData name="megha" userId="45a3e980fd913c52" providerId="LiveId" clId="{A25AB87D-8276-4AFA-B619-3E9E5E74521E}" dt="2021-07-13T10:19:55.574" v="10121"/>
          <ac:grpSpMkLst>
            <pc:docMk/>
            <pc:sldMk cId="519067319" sldId="292"/>
            <ac:grpSpMk id="64" creationId="{9BBEBF5C-1265-434D-A3F0-B4BA6821DB9A}"/>
          </ac:grpSpMkLst>
        </pc:grpChg>
        <pc:grpChg chg="add del mod">
          <ac:chgData name="megha" userId="45a3e980fd913c52" providerId="LiveId" clId="{A25AB87D-8276-4AFA-B619-3E9E5E74521E}" dt="2021-07-13T10:19:55.574" v="10121"/>
          <ac:grpSpMkLst>
            <pc:docMk/>
            <pc:sldMk cId="519067319" sldId="292"/>
            <ac:grpSpMk id="71" creationId="{E653AD4D-3BD8-4231-8050-42DAD07D4BD1}"/>
          </ac:grpSpMkLst>
        </pc:grpChg>
        <pc:grpChg chg="add del mod">
          <ac:chgData name="megha" userId="45a3e980fd913c52" providerId="LiveId" clId="{A25AB87D-8276-4AFA-B619-3E9E5E74521E}" dt="2021-07-13T10:21:18.147" v="10141"/>
          <ac:grpSpMkLst>
            <pc:docMk/>
            <pc:sldMk cId="519067319" sldId="292"/>
            <ac:grpSpMk id="82" creationId="{FE89615A-5FBC-490F-8B1F-8BBBCB9F8A14}"/>
          </ac:grpSpMkLst>
        </pc:grpChg>
        <pc:grpChg chg="add del mod">
          <ac:chgData name="megha" userId="45a3e980fd913c52" providerId="LiveId" clId="{A25AB87D-8276-4AFA-B619-3E9E5E74521E}" dt="2021-07-13T10:21:18.147" v="10141"/>
          <ac:grpSpMkLst>
            <pc:docMk/>
            <pc:sldMk cId="519067319" sldId="292"/>
            <ac:grpSpMk id="89" creationId="{4790DE52-F772-4D6C-97BF-27AA9E2090E1}"/>
          </ac:grpSpMkLst>
        </pc:grpChg>
        <pc:picChg chg="mod">
          <ac:chgData name="megha" userId="45a3e980fd913c52" providerId="LiveId" clId="{A25AB87D-8276-4AFA-B619-3E9E5E74521E}" dt="2021-07-13T07:48:16.692" v="8716" actId="1076"/>
          <ac:picMkLst>
            <pc:docMk/>
            <pc:sldMk cId="519067319" sldId="292"/>
            <ac:picMk id="43" creationId="{AEE6C185-577A-4BD0-B856-15E2D19FD781}"/>
          </ac:picMkLst>
        </pc:picChg>
      </pc:sldChg>
      <pc:sldChg chg="delSp modSp add del mod">
        <pc:chgData name="megha" userId="45a3e980fd913c52" providerId="LiveId" clId="{A25AB87D-8276-4AFA-B619-3E9E5E74521E}" dt="2021-07-13T01:50:25.620" v="7979" actId="2696"/>
        <pc:sldMkLst>
          <pc:docMk/>
          <pc:sldMk cId="1135371979" sldId="292"/>
        </pc:sldMkLst>
        <pc:grpChg chg="del mod">
          <ac:chgData name="megha" userId="45a3e980fd913c52" providerId="LiveId" clId="{A25AB87D-8276-4AFA-B619-3E9E5E74521E}" dt="2021-07-13T01:48:22.212" v="7968" actId="21"/>
          <ac:grpSpMkLst>
            <pc:docMk/>
            <pc:sldMk cId="1135371979" sldId="292"/>
            <ac:grpSpMk id="8" creationId="{36AB19C2-8B57-4EB7-817C-E716E25CA572}"/>
          </ac:grpSpMkLst>
        </pc:grpChg>
      </pc:sldChg>
      <pc:sldChg chg="delSp add del mod">
        <pc:chgData name="megha" userId="45a3e980fd913c52" providerId="LiveId" clId="{A25AB87D-8276-4AFA-B619-3E9E5E74521E}" dt="2021-07-13T01:51:47.982" v="7990" actId="2696"/>
        <pc:sldMkLst>
          <pc:docMk/>
          <pc:sldMk cId="796953620" sldId="293"/>
        </pc:sldMkLst>
        <pc:grpChg chg="del">
          <ac:chgData name="megha" userId="45a3e980fd913c52" providerId="LiveId" clId="{A25AB87D-8276-4AFA-B619-3E9E5E74521E}" dt="2021-07-13T01:50:30.167" v="7980" actId="21"/>
          <ac:grpSpMkLst>
            <pc:docMk/>
            <pc:sldMk cId="796953620" sldId="293"/>
            <ac:grpSpMk id="8" creationId="{36AB19C2-8B57-4EB7-817C-E716E25CA572}"/>
          </ac:grpSpMkLst>
        </pc:grpChg>
      </pc:sldChg>
      <pc:sldChg chg="addSp delSp modSp add del mod modAnim">
        <pc:chgData name="megha" userId="45a3e980fd913c52" providerId="LiveId" clId="{A25AB87D-8276-4AFA-B619-3E9E5E74521E}" dt="2021-07-13T11:04:16.657" v="10312" actId="2696"/>
        <pc:sldMkLst>
          <pc:docMk/>
          <pc:sldMk cId="2054082256" sldId="293"/>
        </pc:sldMkLst>
        <pc:spChg chg="add del mod">
          <ac:chgData name="megha" userId="45a3e980fd913c52" providerId="LiveId" clId="{A25AB87D-8276-4AFA-B619-3E9E5E74521E}" dt="2021-07-13T10:22:13.864" v="10152"/>
          <ac:spMkLst>
            <pc:docMk/>
            <pc:sldMk cId="2054082256" sldId="293"/>
            <ac:spMk id="44" creationId="{461DF460-013C-43C0-A2F7-2AABB0200A99}"/>
          </ac:spMkLst>
        </pc:spChg>
        <pc:spChg chg="add del mod">
          <ac:chgData name="megha" userId="45a3e980fd913c52" providerId="LiveId" clId="{A25AB87D-8276-4AFA-B619-3E9E5E74521E}" dt="2021-07-13T10:22:13.864" v="10152"/>
          <ac:spMkLst>
            <pc:docMk/>
            <pc:sldMk cId="2054082256" sldId="293"/>
            <ac:spMk id="45" creationId="{0FF65DE4-5D07-4A72-9A7B-E0B04EA014EF}"/>
          </ac:spMkLst>
        </pc:spChg>
        <pc:spChg chg="mod">
          <ac:chgData name="megha" userId="45a3e980fd913c52" providerId="LiveId" clId="{A25AB87D-8276-4AFA-B619-3E9E5E74521E}" dt="2021-07-13T10:21:29.488" v="10143"/>
          <ac:spMkLst>
            <pc:docMk/>
            <pc:sldMk cId="2054082256" sldId="293"/>
            <ac:spMk id="47" creationId="{50708CFA-93A7-4C04-B5B2-62CE74BA96C0}"/>
          </ac:spMkLst>
        </pc:spChg>
        <pc:spChg chg="mod">
          <ac:chgData name="megha" userId="45a3e980fd913c52" providerId="LiveId" clId="{A25AB87D-8276-4AFA-B619-3E9E5E74521E}" dt="2021-07-13T10:21:29.488" v="10143"/>
          <ac:spMkLst>
            <pc:docMk/>
            <pc:sldMk cId="2054082256" sldId="293"/>
            <ac:spMk id="48" creationId="{9FB607FF-A8AF-49E5-870F-278ACDB39E60}"/>
          </ac:spMkLst>
        </pc:spChg>
        <pc:spChg chg="mod">
          <ac:chgData name="megha" userId="45a3e980fd913c52" providerId="LiveId" clId="{A25AB87D-8276-4AFA-B619-3E9E5E74521E}" dt="2021-07-13T10:21:29.488" v="10143"/>
          <ac:spMkLst>
            <pc:docMk/>
            <pc:sldMk cId="2054082256" sldId="293"/>
            <ac:spMk id="49" creationId="{5D4477D7-B501-4640-B839-87CA2CA64928}"/>
          </ac:spMkLst>
        </pc:spChg>
        <pc:spChg chg="mod">
          <ac:chgData name="megha" userId="45a3e980fd913c52" providerId="LiveId" clId="{A25AB87D-8276-4AFA-B619-3E9E5E74521E}" dt="2021-07-13T10:21:29.488" v="10143"/>
          <ac:spMkLst>
            <pc:docMk/>
            <pc:sldMk cId="2054082256" sldId="293"/>
            <ac:spMk id="50" creationId="{8C2906A4-858C-44EF-BA2F-6A7185F7A8D1}"/>
          </ac:spMkLst>
        </pc:spChg>
        <pc:spChg chg="add del mod">
          <ac:chgData name="megha" userId="45a3e980fd913c52" providerId="LiveId" clId="{A25AB87D-8276-4AFA-B619-3E9E5E74521E}" dt="2021-07-13T10:22:13.864" v="10152"/>
          <ac:spMkLst>
            <pc:docMk/>
            <pc:sldMk cId="2054082256" sldId="293"/>
            <ac:spMk id="51" creationId="{7DD0BDB2-7038-4EF9-8EA1-B288DB23BC0E}"/>
          </ac:spMkLst>
        </pc:spChg>
        <pc:spChg chg="add del mod">
          <ac:chgData name="megha" userId="45a3e980fd913c52" providerId="LiveId" clId="{A25AB87D-8276-4AFA-B619-3E9E5E74521E}" dt="2021-07-13T10:22:13.864" v="10152"/>
          <ac:spMkLst>
            <pc:docMk/>
            <pc:sldMk cId="2054082256" sldId="293"/>
            <ac:spMk id="52" creationId="{F4E475F7-C8E3-40AF-8F70-0F2B3187FEF7}"/>
          </ac:spMkLst>
        </pc:spChg>
        <pc:spChg chg="mod">
          <ac:chgData name="megha" userId="45a3e980fd913c52" providerId="LiveId" clId="{A25AB87D-8276-4AFA-B619-3E9E5E74521E}" dt="2021-07-13T10:21:29.488" v="10143"/>
          <ac:spMkLst>
            <pc:docMk/>
            <pc:sldMk cId="2054082256" sldId="293"/>
            <ac:spMk id="54" creationId="{AC161506-57CE-46C8-88A8-3986061F8AB2}"/>
          </ac:spMkLst>
        </pc:spChg>
        <pc:spChg chg="mod">
          <ac:chgData name="megha" userId="45a3e980fd913c52" providerId="LiveId" clId="{A25AB87D-8276-4AFA-B619-3E9E5E74521E}" dt="2021-07-13T10:21:29.488" v="10143"/>
          <ac:spMkLst>
            <pc:docMk/>
            <pc:sldMk cId="2054082256" sldId="293"/>
            <ac:spMk id="55" creationId="{FBDD1C1A-066A-4416-A4E7-8073A32185B6}"/>
          </ac:spMkLst>
        </pc:spChg>
        <pc:spChg chg="mod">
          <ac:chgData name="megha" userId="45a3e980fd913c52" providerId="LiveId" clId="{A25AB87D-8276-4AFA-B619-3E9E5E74521E}" dt="2021-07-13T10:21:29.488" v="10143"/>
          <ac:spMkLst>
            <pc:docMk/>
            <pc:sldMk cId="2054082256" sldId="293"/>
            <ac:spMk id="56" creationId="{00D4FC3F-4FC2-4AEF-9BCC-398F5594E79D}"/>
          </ac:spMkLst>
        </pc:spChg>
        <pc:spChg chg="mod">
          <ac:chgData name="megha" userId="45a3e980fd913c52" providerId="LiveId" clId="{A25AB87D-8276-4AFA-B619-3E9E5E74521E}" dt="2021-07-13T10:21:29.488" v="10143"/>
          <ac:spMkLst>
            <pc:docMk/>
            <pc:sldMk cId="2054082256" sldId="293"/>
            <ac:spMk id="57" creationId="{5DE05107-6F3C-4A6B-9D70-7A0C407F8CEE}"/>
          </ac:spMkLst>
        </pc:spChg>
        <pc:spChg chg="add del mod">
          <ac:chgData name="megha" userId="45a3e980fd913c52" providerId="LiveId" clId="{A25AB87D-8276-4AFA-B619-3E9E5E74521E}" dt="2021-07-13T10:22:13.864" v="10152"/>
          <ac:spMkLst>
            <pc:docMk/>
            <pc:sldMk cId="2054082256" sldId="293"/>
            <ac:spMk id="58" creationId="{9B924A5B-ABB2-42C9-9C39-FC8DA5E190AA}"/>
          </ac:spMkLst>
        </pc:spChg>
        <pc:spChg chg="add del mod">
          <ac:chgData name="megha" userId="45a3e980fd913c52" providerId="LiveId" clId="{A25AB87D-8276-4AFA-B619-3E9E5E74521E}" dt="2021-07-13T10:22:13.864" v="10152"/>
          <ac:spMkLst>
            <pc:docMk/>
            <pc:sldMk cId="2054082256" sldId="293"/>
            <ac:spMk id="59" creationId="{271DBE5D-24F0-447E-8C38-63269FC1E2F8}"/>
          </ac:spMkLst>
        </pc:spChg>
        <pc:spChg chg="add del mod">
          <ac:chgData name="megha" userId="45a3e980fd913c52" providerId="LiveId" clId="{A25AB87D-8276-4AFA-B619-3E9E5E74521E}" dt="2021-07-13T10:22:13.864" v="10152"/>
          <ac:spMkLst>
            <pc:docMk/>
            <pc:sldMk cId="2054082256" sldId="293"/>
            <ac:spMk id="60" creationId="{DFB13D01-BA0B-4E7A-AB36-61A3282C0E77}"/>
          </ac:spMkLst>
        </pc:spChg>
        <pc:spChg chg="add del mod">
          <ac:chgData name="megha" userId="45a3e980fd913c52" providerId="LiveId" clId="{A25AB87D-8276-4AFA-B619-3E9E5E74521E}" dt="2021-07-13T10:22:13.864" v="10152"/>
          <ac:spMkLst>
            <pc:docMk/>
            <pc:sldMk cId="2054082256" sldId="293"/>
            <ac:spMk id="61" creationId="{2279AA01-B1CA-482F-8C59-2C44555755F3}"/>
          </ac:spMkLst>
        </pc:spChg>
        <pc:spChg chg="add mod">
          <ac:chgData name="megha" userId="45a3e980fd913c52" providerId="LiveId" clId="{A25AB87D-8276-4AFA-B619-3E9E5E74521E}" dt="2021-07-13T10:22:54.582" v="10159" actId="1076"/>
          <ac:spMkLst>
            <pc:docMk/>
            <pc:sldMk cId="2054082256" sldId="293"/>
            <ac:spMk id="62" creationId="{50FF536D-62AC-48EB-981C-A51C12071AE7}"/>
          </ac:spMkLst>
        </pc:spChg>
        <pc:spChg chg="add mod">
          <ac:chgData name="megha" userId="45a3e980fd913c52" providerId="LiveId" clId="{A25AB87D-8276-4AFA-B619-3E9E5E74521E}" dt="2021-07-13T10:22:54.582" v="10159" actId="1076"/>
          <ac:spMkLst>
            <pc:docMk/>
            <pc:sldMk cId="2054082256" sldId="293"/>
            <ac:spMk id="63" creationId="{3BC8BF11-6A5C-47CE-B5E7-228201B60808}"/>
          </ac:spMkLst>
        </pc:spChg>
        <pc:spChg chg="mod">
          <ac:chgData name="megha" userId="45a3e980fd913c52" providerId="LiveId" clId="{A25AB87D-8276-4AFA-B619-3E9E5E74521E}" dt="2021-07-13T10:22:17.477" v="10153"/>
          <ac:spMkLst>
            <pc:docMk/>
            <pc:sldMk cId="2054082256" sldId="293"/>
            <ac:spMk id="65" creationId="{B02FE291-35BD-42FD-A2E1-3DDB93D2FA04}"/>
          </ac:spMkLst>
        </pc:spChg>
        <pc:spChg chg="mod">
          <ac:chgData name="megha" userId="45a3e980fd913c52" providerId="LiveId" clId="{A25AB87D-8276-4AFA-B619-3E9E5E74521E}" dt="2021-07-13T10:22:17.477" v="10153"/>
          <ac:spMkLst>
            <pc:docMk/>
            <pc:sldMk cId="2054082256" sldId="293"/>
            <ac:spMk id="66" creationId="{B5CE8E57-8103-40CC-9274-CEFFCAE7BE44}"/>
          </ac:spMkLst>
        </pc:spChg>
        <pc:spChg chg="mod">
          <ac:chgData name="megha" userId="45a3e980fd913c52" providerId="LiveId" clId="{A25AB87D-8276-4AFA-B619-3E9E5E74521E}" dt="2021-07-13T10:22:17.477" v="10153"/>
          <ac:spMkLst>
            <pc:docMk/>
            <pc:sldMk cId="2054082256" sldId="293"/>
            <ac:spMk id="67" creationId="{6DF0C48E-FB22-4CA9-8F23-69ACBE958598}"/>
          </ac:spMkLst>
        </pc:spChg>
        <pc:spChg chg="mod">
          <ac:chgData name="megha" userId="45a3e980fd913c52" providerId="LiveId" clId="{A25AB87D-8276-4AFA-B619-3E9E5E74521E}" dt="2021-07-13T10:22:17.477" v="10153"/>
          <ac:spMkLst>
            <pc:docMk/>
            <pc:sldMk cId="2054082256" sldId="293"/>
            <ac:spMk id="68" creationId="{B014602E-8460-4804-9D6B-D32A5239E8FC}"/>
          </ac:spMkLst>
        </pc:spChg>
        <pc:spChg chg="add mod">
          <ac:chgData name="megha" userId="45a3e980fd913c52" providerId="LiveId" clId="{A25AB87D-8276-4AFA-B619-3E9E5E74521E}" dt="2021-07-13T10:22:54.582" v="10159" actId="1076"/>
          <ac:spMkLst>
            <pc:docMk/>
            <pc:sldMk cId="2054082256" sldId="293"/>
            <ac:spMk id="69" creationId="{2F358A4E-C29E-4DEA-9D6D-BC1BC7B1D70A}"/>
          </ac:spMkLst>
        </pc:spChg>
        <pc:spChg chg="add mod">
          <ac:chgData name="megha" userId="45a3e980fd913c52" providerId="LiveId" clId="{A25AB87D-8276-4AFA-B619-3E9E5E74521E}" dt="2021-07-13T10:22:54.582" v="10159" actId="1076"/>
          <ac:spMkLst>
            <pc:docMk/>
            <pc:sldMk cId="2054082256" sldId="293"/>
            <ac:spMk id="70" creationId="{E92C5CCE-D7F8-41C8-8243-645AEAE3E4C9}"/>
          </ac:spMkLst>
        </pc:spChg>
        <pc:spChg chg="mod">
          <ac:chgData name="megha" userId="45a3e980fd913c52" providerId="LiveId" clId="{A25AB87D-8276-4AFA-B619-3E9E5E74521E}" dt="2021-07-13T10:22:17.477" v="10153"/>
          <ac:spMkLst>
            <pc:docMk/>
            <pc:sldMk cId="2054082256" sldId="293"/>
            <ac:spMk id="72" creationId="{85D5BBB9-3DBA-4697-8024-EE958A8B251B}"/>
          </ac:spMkLst>
        </pc:spChg>
        <pc:spChg chg="mod">
          <ac:chgData name="megha" userId="45a3e980fd913c52" providerId="LiveId" clId="{A25AB87D-8276-4AFA-B619-3E9E5E74521E}" dt="2021-07-13T10:22:17.477" v="10153"/>
          <ac:spMkLst>
            <pc:docMk/>
            <pc:sldMk cId="2054082256" sldId="293"/>
            <ac:spMk id="73" creationId="{C79B3BAE-FE20-401C-8F0A-0B9C3C614CCC}"/>
          </ac:spMkLst>
        </pc:spChg>
        <pc:spChg chg="mod">
          <ac:chgData name="megha" userId="45a3e980fd913c52" providerId="LiveId" clId="{A25AB87D-8276-4AFA-B619-3E9E5E74521E}" dt="2021-07-13T10:22:17.477" v="10153"/>
          <ac:spMkLst>
            <pc:docMk/>
            <pc:sldMk cId="2054082256" sldId="293"/>
            <ac:spMk id="74" creationId="{FE93FCFF-8DA0-48AD-8323-E9CCEFFF4AC8}"/>
          </ac:spMkLst>
        </pc:spChg>
        <pc:spChg chg="mod">
          <ac:chgData name="megha" userId="45a3e980fd913c52" providerId="LiveId" clId="{A25AB87D-8276-4AFA-B619-3E9E5E74521E}" dt="2021-07-13T10:22:17.477" v="10153"/>
          <ac:spMkLst>
            <pc:docMk/>
            <pc:sldMk cId="2054082256" sldId="293"/>
            <ac:spMk id="75" creationId="{809537D4-8485-49FA-8057-A714C8E6DC6E}"/>
          </ac:spMkLst>
        </pc:spChg>
        <pc:spChg chg="add mod">
          <ac:chgData name="megha" userId="45a3e980fd913c52" providerId="LiveId" clId="{A25AB87D-8276-4AFA-B619-3E9E5E74521E}" dt="2021-07-13T10:22:54.582" v="10159" actId="1076"/>
          <ac:spMkLst>
            <pc:docMk/>
            <pc:sldMk cId="2054082256" sldId="293"/>
            <ac:spMk id="76" creationId="{5CF07C76-5F72-484C-9283-0DFB70D7BC16}"/>
          </ac:spMkLst>
        </pc:spChg>
        <pc:spChg chg="add mod">
          <ac:chgData name="megha" userId="45a3e980fd913c52" providerId="LiveId" clId="{A25AB87D-8276-4AFA-B619-3E9E5E74521E}" dt="2021-07-13T10:22:54.582" v="10159" actId="1076"/>
          <ac:spMkLst>
            <pc:docMk/>
            <pc:sldMk cId="2054082256" sldId="293"/>
            <ac:spMk id="77" creationId="{F9013BE4-A0A0-40F4-A712-DC6C9953FD48}"/>
          </ac:spMkLst>
        </pc:spChg>
        <pc:spChg chg="add mod">
          <ac:chgData name="megha" userId="45a3e980fd913c52" providerId="LiveId" clId="{A25AB87D-8276-4AFA-B619-3E9E5E74521E}" dt="2021-07-13T10:22:54.582" v="10159" actId="1076"/>
          <ac:spMkLst>
            <pc:docMk/>
            <pc:sldMk cId="2054082256" sldId="293"/>
            <ac:spMk id="78" creationId="{123F746A-34F2-4638-A5B3-B04787B15861}"/>
          </ac:spMkLst>
        </pc:spChg>
        <pc:spChg chg="add mod">
          <ac:chgData name="megha" userId="45a3e980fd913c52" providerId="LiveId" clId="{A25AB87D-8276-4AFA-B619-3E9E5E74521E}" dt="2021-07-13T10:22:54.582" v="10159" actId="1076"/>
          <ac:spMkLst>
            <pc:docMk/>
            <pc:sldMk cId="2054082256" sldId="293"/>
            <ac:spMk id="79" creationId="{0BEBD236-77AF-4DE4-8473-A8D0128F131F}"/>
          </ac:spMkLst>
        </pc:spChg>
        <pc:grpChg chg="mod">
          <ac:chgData name="megha" userId="45a3e980fd913c52" providerId="LiveId" clId="{A25AB87D-8276-4AFA-B619-3E9E5E74521E}" dt="2021-07-13T10:22:54.582" v="10159" actId="1076"/>
          <ac:grpSpMkLst>
            <pc:docMk/>
            <pc:sldMk cId="2054082256" sldId="293"/>
            <ac:grpSpMk id="38" creationId="{3A8DC7A4-FA63-4421-8342-C37FCC65BCF9}"/>
          </ac:grpSpMkLst>
        </pc:grpChg>
        <pc:grpChg chg="add del mod">
          <ac:chgData name="megha" userId="45a3e980fd913c52" providerId="LiveId" clId="{A25AB87D-8276-4AFA-B619-3E9E5E74521E}" dt="2021-07-13T10:22:13.864" v="10152"/>
          <ac:grpSpMkLst>
            <pc:docMk/>
            <pc:sldMk cId="2054082256" sldId="293"/>
            <ac:grpSpMk id="46" creationId="{1D0D3EAD-3B4E-4DC4-BEB0-45D1A8217E25}"/>
          </ac:grpSpMkLst>
        </pc:grpChg>
        <pc:grpChg chg="add del mod">
          <ac:chgData name="megha" userId="45a3e980fd913c52" providerId="LiveId" clId="{A25AB87D-8276-4AFA-B619-3E9E5E74521E}" dt="2021-07-13T10:22:13.864" v="10152"/>
          <ac:grpSpMkLst>
            <pc:docMk/>
            <pc:sldMk cId="2054082256" sldId="293"/>
            <ac:grpSpMk id="53" creationId="{C72E6E21-2ED1-4BEE-B7F0-11D5A30DD738}"/>
          </ac:grpSpMkLst>
        </pc:grpChg>
        <pc:grpChg chg="add mod">
          <ac:chgData name="megha" userId="45a3e980fd913c52" providerId="LiveId" clId="{A25AB87D-8276-4AFA-B619-3E9E5E74521E}" dt="2021-07-13T10:22:54.582" v="10159" actId="1076"/>
          <ac:grpSpMkLst>
            <pc:docMk/>
            <pc:sldMk cId="2054082256" sldId="293"/>
            <ac:grpSpMk id="64" creationId="{ECA3223F-FB18-41BB-AD97-314493782D26}"/>
          </ac:grpSpMkLst>
        </pc:grpChg>
        <pc:grpChg chg="add mod">
          <ac:chgData name="megha" userId="45a3e980fd913c52" providerId="LiveId" clId="{A25AB87D-8276-4AFA-B619-3E9E5E74521E}" dt="2021-07-13T10:22:54.582" v="10159" actId="1076"/>
          <ac:grpSpMkLst>
            <pc:docMk/>
            <pc:sldMk cId="2054082256" sldId="293"/>
            <ac:grpSpMk id="71" creationId="{D2703EBE-4A8A-4D0B-8D2E-7A0183E89980}"/>
          </ac:grpSpMkLst>
        </pc:grpChg>
      </pc:sldChg>
      <pc:sldChg chg="delSp modSp add mod delAnim modAnim modNotesTx">
        <pc:chgData name="megha" userId="45a3e980fd913c52" providerId="LiveId" clId="{A25AB87D-8276-4AFA-B619-3E9E5E74521E}" dt="2021-07-13T11:08:33.278" v="10396" actId="20577"/>
        <pc:sldMkLst>
          <pc:docMk/>
          <pc:sldMk cId="538601061" sldId="294"/>
        </pc:sldMkLst>
        <pc:spChg chg="mod">
          <ac:chgData name="megha" userId="45a3e980fd913c52" providerId="LiveId" clId="{A25AB87D-8276-4AFA-B619-3E9E5E74521E}" dt="2021-07-13T11:00:24.164" v="10302" actId="1076"/>
          <ac:spMkLst>
            <pc:docMk/>
            <pc:sldMk cId="538601061" sldId="294"/>
            <ac:spMk id="62" creationId="{50FF536D-62AC-48EB-981C-A51C12071AE7}"/>
          </ac:spMkLst>
        </pc:spChg>
        <pc:spChg chg="mod">
          <ac:chgData name="megha" userId="45a3e980fd913c52" providerId="LiveId" clId="{A25AB87D-8276-4AFA-B619-3E9E5E74521E}" dt="2021-07-13T11:00:12.663" v="10301" actId="1076"/>
          <ac:spMkLst>
            <pc:docMk/>
            <pc:sldMk cId="538601061" sldId="294"/>
            <ac:spMk id="63" creationId="{3BC8BF11-6A5C-47CE-B5E7-228201B60808}"/>
          </ac:spMkLst>
        </pc:spChg>
        <pc:spChg chg="mod">
          <ac:chgData name="megha" userId="45a3e980fd913c52" providerId="LiveId" clId="{A25AB87D-8276-4AFA-B619-3E9E5E74521E}" dt="2021-07-13T10:27:21.122" v="10216" actId="14100"/>
          <ac:spMkLst>
            <pc:docMk/>
            <pc:sldMk cId="538601061" sldId="294"/>
            <ac:spMk id="66" creationId="{B5CE8E57-8103-40CC-9274-CEFFCAE7BE44}"/>
          </ac:spMkLst>
        </pc:spChg>
        <pc:spChg chg="mod">
          <ac:chgData name="megha" userId="45a3e980fd913c52" providerId="LiveId" clId="{A25AB87D-8276-4AFA-B619-3E9E5E74521E}" dt="2021-07-13T10:58:56.689" v="10299" actId="14100"/>
          <ac:spMkLst>
            <pc:docMk/>
            <pc:sldMk cId="538601061" sldId="294"/>
            <ac:spMk id="69" creationId="{2F358A4E-C29E-4DEA-9D6D-BC1BC7B1D70A}"/>
          </ac:spMkLst>
        </pc:spChg>
        <pc:spChg chg="mod">
          <ac:chgData name="megha" userId="45a3e980fd913c52" providerId="LiveId" clId="{A25AB87D-8276-4AFA-B619-3E9E5E74521E}" dt="2021-07-13T10:58:32.366" v="10297" actId="14100"/>
          <ac:spMkLst>
            <pc:docMk/>
            <pc:sldMk cId="538601061" sldId="294"/>
            <ac:spMk id="70" creationId="{E92C5CCE-D7F8-41C8-8243-645AEAE3E4C9}"/>
          </ac:spMkLst>
        </pc:spChg>
        <pc:spChg chg="del">
          <ac:chgData name="megha" userId="45a3e980fd913c52" providerId="LiveId" clId="{A25AB87D-8276-4AFA-B619-3E9E5E74521E}" dt="2021-07-13T10:23:18.039" v="10163" actId="21"/>
          <ac:spMkLst>
            <pc:docMk/>
            <pc:sldMk cId="538601061" sldId="294"/>
            <ac:spMk id="76" creationId="{5CF07C76-5F72-484C-9283-0DFB70D7BC16}"/>
          </ac:spMkLst>
        </pc:spChg>
        <pc:spChg chg="del mod">
          <ac:chgData name="megha" userId="45a3e980fd913c52" providerId="LiveId" clId="{A25AB87D-8276-4AFA-B619-3E9E5E74521E}" dt="2021-07-13T10:23:15.325" v="10162" actId="21"/>
          <ac:spMkLst>
            <pc:docMk/>
            <pc:sldMk cId="538601061" sldId="294"/>
            <ac:spMk id="77" creationId="{F9013BE4-A0A0-40F4-A712-DC6C9953FD48}"/>
          </ac:spMkLst>
        </pc:spChg>
        <pc:spChg chg="del">
          <ac:chgData name="megha" userId="45a3e980fd913c52" providerId="LiveId" clId="{A25AB87D-8276-4AFA-B619-3E9E5E74521E}" dt="2021-07-13T10:23:24.077" v="10165" actId="21"/>
          <ac:spMkLst>
            <pc:docMk/>
            <pc:sldMk cId="538601061" sldId="294"/>
            <ac:spMk id="78" creationId="{123F746A-34F2-4638-A5B3-B04787B15861}"/>
          </ac:spMkLst>
        </pc:spChg>
        <pc:spChg chg="del">
          <ac:chgData name="megha" userId="45a3e980fd913c52" providerId="LiveId" clId="{A25AB87D-8276-4AFA-B619-3E9E5E74521E}" dt="2021-07-13T10:23:21.130" v="10164" actId="21"/>
          <ac:spMkLst>
            <pc:docMk/>
            <pc:sldMk cId="538601061" sldId="294"/>
            <ac:spMk id="79" creationId="{0BEBD236-77AF-4DE4-8473-A8D0128F131F}"/>
          </ac:spMkLst>
        </pc:spChg>
        <pc:grpChg chg="mod">
          <ac:chgData name="megha" userId="45a3e980fd913c52" providerId="LiveId" clId="{A25AB87D-8276-4AFA-B619-3E9E5E74521E}" dt="2021-07-13T11:00:07.935" v="10300" actId="1076"/>
          <ac:grpSpMkLst>
            <pc:docMk/>
            <pc:sldMk cId="538601061" sldId="294"/>
            <ac:grpSpMk id="38" creationId="{3A8DC7A4-FA63-4421-8342-C37FCC65BCF9}"/>
          </ac:grpSpMkLst>
        </pc:grpChg>
        <pc:grpChg chg="mod">
          <ac:chgData name="megha" userId="45a3e980fd913c52" providerId="LiveId" clId="{A25AB87D-8276-4AFA-B619-3E9E5E74521E}" dt="2021-07-13T11:01:48.044" v="10309" actId="1076"/>
          <ac:grpSpMkLst>
            <pc:docMk/>
            <pc:sldMk cId="538601061" sldId="294"/>
            <ac:grpSpMk id="64" creationId="{ECA3223F-FB18-41BB-AD97-314493782D26}"/>
          </ac:grpSpMkLst>
        </pc:grpChg>
        <pc:grpChg chg="mod">
          <ac:chgData name="megha" userId="45a3e980fd913c52" providerId="LiveId" clId="{A25AB87D-8276-4AFA-B619-3E9E5E74521E}" dt="2021-07-13T11:01:51.271" v="10310" actId="1076"/>
          <ac:grpSpMkLst>
            <pc:docMk/>
            <pc:sldMk cId="538601061" sldId="294"/>
            <ac:grpSpMk id="71" creationId="{D2703EBE-4A8A-4D0B-8D2E-7A0183E89980}"/>
          </ac:grpSpMkLst>
        </pc:grpChg>
      </pc:sldChg>
      <pc:sldChg chg="modSp add del mod">
        <pc:chgData name="megha" userId="45a3e980fd913c52" providerId="LiveId" clId="{A25AB87D-8276-4AFA-B619-3E9E5E74521E}" dt="2021-07-13T01:50:10.343" v="7977" actId="2696"/>
        <pc:sldMkLst>
          <pc:docMk/>
          <pc:sldMk cId="1315028735" sldId="294"/>
        </pc:sldMkLst>
        <pc:grpChg chg="mod">
          <ac:chgData name="megha" userId="45a3e980fd913c52" providerId="LiveId" clId="{A25AB87D-8276-4AFA-B619-3E9E5E74521E}" dt="2021-07-13T01:50:05.445" v="7976" actId="1076"/>
          <ac:grpSpMkLst>
            <pc:docMk/>
            <pc:sldMk cId="1315028735" sldId="294"/>
            <ac:grpSpMk id="8" creationId="{36AB19C2-8B57-4EB7-817C-E716E25CA572}"/>
          </ac:grpSpMkLst>
        </pc:gr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DA47E10-CD12-4F9E-8E0D-9014FE4C7164}" type="datetimeFigureOut">
              <a:rPr lang="en-IN" smtClean="0"/>
              <a:t>13-07-2021</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2AD7DEF-8092-4D56-A3AD-392C483682F3}" type="slidenum">
              <a:rPr lang="en-IN" smtClean="0"/>
              <a:t>‹#›</a:t>
            </a:fld>
            <a:endParaRPr lang="en-IN"/>
          </a:p>
        </p:txBody>
      </p:sp>
    </p:spTree>
    <p:extLst>
      <p:ext uri="{BB962C8B-B14F-4D97-AF65-F5344CB8AC3E}">
        <p14:creationId xmlns:p14="http://schemas.microsoft.com/office/powerpoint/2010/main" val="23095910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Good morning all !  This is group 1 here. Thankyou for joining us.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 me first introduce our group members. They are Muhammad Ali, Sujith Puzhakkal Sundarakshan, Shihui Liu, Chieu Vien Nguyen and myself ______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this presentation we will introduce the project that we developed and go through its features and functions and various benefits. Finally, we will provide a quick demonstration of the project as well. </a:t>
            </a:r>
            <a:endParaRPr lang="en-IN" dirty="0"/>
          </a:p>
          <a:p>
            <a:endParaRPr lang="en-IN" dirty="0"/>
          </a:p>
        </p:txBody>
      </p:sp>
      <p:sp>
        <p:nvSpPr>
          <p:cNvPr id="4" name="Slide Number Placeholder 3"/>
          <p:cNvSpPr>
            <a:spLocks noGrp="1"/>
          </p:cNvSpPr>
          <p:nvPr>
            <p:ph type="sldNum" sz="quarter" idx="5"/>
          </p:nvPr>
        </p:nvSpPr>
        <p:spPr/>
        <p:txBody>
          <a:bodyPr/>
          <a:lstStyle/>
          <a:p>
            <a:fld id="{E2AD7DEF-8092-4D56-A3AD-392C483682F3}" type="slidenum">
              <a:rPr lang="en-IN" smtClean="0"/>
              <a:t>1</a:t>
            </a:fld>
            <a:endParaRPr lang="en-IN"/>
          </a:p>
        </p:txBody>
      </p:sp>
    </p:spTree>
    <p:extLst>
      <p:ext uri="{BB962C8B-B14F-4D97-AF65-F5344CB8AC3E}">
        <p14:creationId xmlns:p14="http://schemas.microsoft.com/office/powerpoint/2010/main" val="33506627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Read after ppt )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development of the website is mainly done to assist lecturers to publish and grade assignments to students directly through the website. Apart from that, the website also helps the examiners in analyzing the grades and providing quizzes and thus provide better services to its users. </a:t>
            </a:r>
            <a:endParaRPr lang="en-IN" dirty="0"/>
          </a:p>
          <a:p>
            <a:endParaRPr lang="en-IN" dirty="0"/>
          </a:p>
        </p:txBody>
      </p:sp>
      <p:sp>
        <p:nvSpPr>
          <p:cNvPr id="4" name="Slide Number Placeholder 3"/>
          <p:cNvSpPr>
            <a:spLocks noGrp="1"/>
          </p:cNvSpPr>
          <p:nvPr>
            <p:ph type="sldNum" sz="quarter" idx="5"/>
          </p:nvPr>
        </p:nvSpPr>
        <p:spPr/>
        <p:txBody>
          <a:bodyPr/>
          <a:lstStyle/>
          <a:p>
            <a:fld id="{E2AD7DEF-8092-4D56-A3AD-392C483682F3}" type="slidenum">
              <a:rPr lang="en-IN" smtClean="0"/>
              <a:t>2</a:t>
            </a:fld>
            <a:endParaRPr lang="en-IN"/>
          </a:p>
        </p:txBody>
      </p:sp>
    </p:spTree>
    <p:extLst>
      <p:ext uri="{BB962C8B-B14F-4D97-AF65-F5344CB8AC3E}">
        <p14:creationId xmlns:p14="http://schemas.microsoft.com/office/powerpoint/2010/main" val="8894900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after ppt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website will be fast, secure, easy to use , well-built and accurate and thus will facilitate students to undertake assignments and quizzes without the need of the examiner. Users can view their results after submission of the answers while the teachers can mange various information regarding the coursework. All users need to sign up to the system to create an account using basic details.</a:t>
            </a:r>
            <a:endParaRPr lang="en-IN" dirty="0"/>
          </a:p>
          <a:p>
            <a:endParaRPr lang="en-IN" dirty="0"/>
          </a:p>
        </p:txBody>
      </p:sp>
      <p:sp>
        <p:nvSpPr>
          <p:cNvPr id="4" name="Slide Number Placeholder 3"/>
          <p:cNvSpPr>
            <a:spLocks noGrp="1"/>
          </p:cNvSpPr>
          <p:nvPr>
            <p:ph type="sldNum" sz="quarter" idx="5"/>
          </p:nvPr>
        </p:nvSpPr>
        <p:spPr/>
        <p:txBody>
          <a:bodyPr/>
          <a:lstStyle/>
          <a:p>
            <a:fld id="{E2AD7DEF-8092-4D56-A3AD-392C483682F3}" type="slidenum">
              <a:rPr lang="en-IN" smtClean="0"/>
              <a:t>3</a:t>
            </a:fld>
            <a:endParaRPr lang="en-IN"/>
          </a:p>
        </p:txBody>
      </p:sp>
    </p:spTree>
    <p:extLst>
      <p:ext uri="{BB962C8B-B14F-4D97-AF65-F5344CB8AC3E}">
        <p14:creationId xmlns:p14="http://schemas.microsoft.com/office/powerpoint/2010/main" val="2221085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Read before reading ppt while the video plays) </a:t>
            </a:r>
          </a:p>
          <a:p>
            <a:r>
              <a:rPr lang="en-US" dirty="0"/>
              <a:t>The users can select the type of login to the system either as admin or normal users using valid username and password. Students can sign in as user and prompt the system to carry out various tasks using the following buttons.</a:t>
            </a:r>
            <a:r>
              <a:rPr lang="en-IN" dirty="0"/>
              <a:t>   ( Click to show buttons )</a:t>
            </a:r>
            <a:endParaRPr lang="en-US" dirty="0"/>
          </a:p>
        </p:txBody>
      </p:sp>
      <p:sp>
        <p:nvSpPr>
          <p:cNvPr id="4" name="Slide Number Placeholder 3"/>
          <p:cNvSpPr>
            <a:spLocks noGrp="1"/>
          </p:cNvSpPr>
          <p:nvPr>
            <p:ph type="sldNum" sz="quarter" idx="5"/>
          </p:nvPr>
        </p:nvSpPr>
        <p:spPr/>
        <p:txBody>
          <a:bodyPr/>
          <a:lstStyle/>
          <a:p>
            <a:fld id="{E2AD7DEF-8092-4D56-A3AD-392C483682F3}" type="slidenum">
              <a:rPr lang="en-IN" smtClean="0"/>
              <a:t>4</a:t>
            </a:fld>
            <a:endParaRPr lang="en-IN"/>
          </a:p>
        </p:txBody>
      </p:sp>
    </p:spTree>
    <p:extLst>
      <p:ext uri="{BB962C8B-B14F-4D97-AF65-F5344CB8AC3E}">
        <p14:creationId xmlns:p14="http://schemas.microsoft.com/office/powerpoint/2010/main" val="27351558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Read before reading ppt while the video plays ) </a:t>
            </a:r>
          </a:p>
          <a:p>
            <a:r>
              <a:rPr lang="en-US" dirty="0"/>
              <a:t>Similarly, teachers or lecturers can sign in as admin as shown. The tasks that can be done are: </a:t>
            </a:r>
            <a:r>
              <a:rPr lang="en-IN" dirty="0"/>
              <a:t>( Click to show buttons ) </a:t>
            </a:r>
          </a:p>
        </p:txBody>
      </p:sp>
      <p:sp>
        <p:nvSpPr>
          <p:cNvPr id="4" name="Slide Number Placeholder 3"/>
          <p:cNvSpPr>
            <a:spLocks noGrp="1"/>
          </p:cNvSpPr>
          <p:nvPr>
            <p:ph type="sldNum" sz="quarter" idx="5"/>
          </p:nvPr>
        </p:nvSpPr>
        <p:spPr/>
        <p:txBody>
          <a:bodyPr/>
          <a:lstStyle/>
          <a:p>
            <a:fld id="{E2AD7DEF-8092-4D56-A3AD-392C483682F3}" type="slidenum">
              <a:rPr lang="en-IN" smtClean="0"/>
              <a:t>5</a:t>
            </a:fld>
            <a:endParaRPr lang="en-IN"/>
          </a:p>
        </p:txBody>
      </p:sp>
    </p:spTree>
    <p:extLst>
      <p:ext uri="{BB962C8B-B14F-4D97-AF65-F5344CB8AC3E}">
        <p14:creationId xmlns:p14="http://schemas.microsoft.com/office/powerpoint/2010/main" val="29294397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Read before ppt )</a:t>
            </a:r>
          </a:p>
          <a:p>
            <a:r>
              <a:rPr lang="en-US" dirty="0"/>
              <a:t>The team also provides continual information and support system which will ensure customer satisfaction and improve the quality of the functioning. All users will be able to provide feedback and go through the legal policies of cookies collected. The tabs are : ( read ppt )</a:t>
            </a:r>
            <a:endParaRPr lang="en-IN" dirty="0"/>
          </a:p>
        </p:txBody>
      </p:sp>
      <p:sp>
        <p:nvSpPr>
          <p:cNvPr id="4" name="Slide Number Placeholder 3"/>
          <p:cNvSpPr>
            <a:spLocks noGrp="1"/>
          </p:cNvSpPr>
          <p:nvPr>
            <p:ph type="sldNum" sz="quarter" idx="5"/>
          </p:nvPr>
        </p:nvSpPr>
        <p:spPr/>
        <p:txBody>
          <a:bodyPr/>
          <a:lstStyle/>
          <a:p>
            <a:fld id="{E2AD7DEF-8092-4D56-A3AD-392C483682F3}" type="slidenum">
              <a:rPr lang="en-IN" smtClean="0"/>
              <a:t>6</a:t>
            </a:fld>
            <a:endParaRPr lang="en-IN"/>
          </a:p>
        </p:txBody>
      </p:sp>
    </p:spTree>
    <p:extLst>
      <p:ext uri="{BB962C8B-B14F-4D97-AF65-F5344CB8AC3E}">
        <p14:creationId xmlns:p14="http://schemas.microsoft.com/office/powerpoint/2010/main" val="8787132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developing the client side, the team has used HTML to structure and present the website content on the World Wide Web. CSS is used to describe the presentation of the document which includes various layouts, fonts and colors.  For the web development of server side, PHP along with MySQL is used. .JavaScript along with the jQuery library has been used on the server end to make the web page more interactive.</a:t>
            </a:r>
            <a:endParaRPr lang="en-IN" dirty="0"/>
          </a:p>
          <a:p>
            <a:endParaRPr lang="en-IN" dirty="0"/>
          </a:p>
        </p:txBody>
      </p:sp>
      <p:sp>
        <p:nvSpPr>
          <p:cNvPr id="4" name="Slide Number Placeholder 3"/>
          <p:cNvSpPr>
            <a:spLocks noGrp="1"/>
          </p:cNvSpPr>
          <p:nvPr>
            <p:ph type="sldNum" sz="quarter" idx="5"/>
          </p:nvPr>
        </p:nvSpPr>
        <p:spPr/>
        <p:txBody>
          <a:bodyPr/>
          <a:lstStyle/>
          <a:p>
            <a:fld id="{E2AD7DEF-8092-4D56-A3AD-392C483682F3}" type="slidenum">
              <a:rPr lang="en-IN" smtClean="0"/>
              <a:t>7</a:t>
            </a:fld>
            <a:endParaRPr lang="en-IN"/>
          </a:p>
        </p:txBody>
      </p:sp>
    </p:spTree>
    <p:extLst>
      <p:ext uri="{BB962C8B-B14F-4D97-AF65-F5344CB8AC3E}">
        <p14:creationId xmlns:p14="http://schemas.microsoft.com/office/powerpoint/2010/main" val="14917753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Before ppt )</a:t>
            </a:r>
          </a:p>
          <a:p>
            <a:r>
              <a:rPr lang="en-US" dirty="0"/>
              <a:t>In future circumstances the website can be also equipped with additional facilities to improve productivity. Some of these are : ( read ppt )</a:t>
            </a:r>
            <a:endParaRPr lang="en-IN" dirty="0"/>
          </a:p>
        </p:txBody>
      </p:sp>
      <p:sp>
        <p:nvSpPr>
          <p:cNvPr id="4" name="Slide Number Placeholder 3"/>
          <p:cNvSpPr>
            <a:spLocks noGrp="1"/>
          </p:cNvSpPr>
          <p:nvPr>
            <p:ph type="sldNum" sz="quarter" idx="5"/>
          </p:nvPr>
        </p:nvSpPr>
        <p:spPr/>
        <p:txBody>
          <a:bodyPr/>
          <a:lstStyle/>
          <a:p>
            <a:fld id="{E2AD7DEF-8092-4D56-A3AD-392C483682F3}" type="slidenum">
              <a:rPr lang="en-IN" smtClean="0"/>
              <a:t>8</a:t>
            </a:fld>
            <a:endParaRPr lang="en-IN"/>
          </a:p>
        </p:txBody>
      </p:sp>
    </p:spTree>
    <p:extLst>
      <p:ext uri="{BB962C8B-B14F-4D97-AF65-F5344CB8AC3E}">
        <p14:creationId xmlns:p14="http://schemas.microsoft.com/office/powerpoint/2010/main" val="21248934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one of our team members will demonstrate the website. </a:t>
            </a:r>
            <a:endParaRPr lang="en-IN" dirty="0"/>
          </a:p>
        </p:txBody>
      </p:sp>
      <p:sp>
        <p:nvSpPr>
          <p:cNvPr id="4" name="Slide Number Placeholder 3"/>
          <p:cNvSpPr>
            <a:spLocks noGrp="1"/>
          </p:cNvSpPr>
          <p:nvPr>
            <p:ph type="sldNum" sz="quarter" idx="5"/>
          </p:nvPr>
        </p:nvSpPr>
        <p:spPr/>
        <p:txBody>
          <a:bodyPr/>
          <a:lstStyle/>
          <a:p>
            <a:fld id="{E2AD7DEF-8092-4D56-A3AD-392C483682F3}" type="slidenum">
              <a:rPr lang="en-IN" smtClean="0"/>
              <a:t>9</a:t>
            </a:fld>
            <a:endParaRPr lang="en-IN"/>
          </a:p>
        </p:txBody>
      </p:sp>
    </p:spTree>
    <p:extLst>
      <p:ext uri="{BB962C8B-B14F-4D97-AF65-F5344CB8AC3E}">
        <p14:creationId xmlns:p14="http://schemas.microsoft.com/office/powerpoint/2010/main" val="39075913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p:cNvSpPr>
            <a:spLocks noGrp="1"/>
          </p:cNvSpPr>
          <p:nvPr>
            <p:ph type="ctrTitle"/>
          </p:nvPr>
        </p:nvSpPr>
        <p:spPr>
          <a:xfrm>
            <a:off x="1524000" y="1122363"/>
            <a:ext cx="9144000" cy="2387600"/>
          </a:xfrm>
        </p:spPr>
        <p:txBody>
          <a:bodyPr anchor="b"/>
          <a:lstStyle>
            <a:lvl1pPr algn="ctr">
              <a:defRPr sz="6000"/>
            </a:lvl1pPr>
          </a:lstStyle>
          <a:p>
            <a:r>
              <a:rPr lang="de-DE"/>
              <a:t>Titelmasterformat durch Klicken bearbeiten</a:t>
            </a:r>
          </a:p>
        </p:txBody>
      </p:sp>
      <p:sp>
        <p:nvSpPr>
          <p:cNvPr id="3" name="Untertitel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Formatvorlage des Untertitelmasters durch Klicken bearbeiten</a:t>
            </a:r>
          </a:p>
        </p:txBody>
      </p:sp>
      <p:sp>
        <p:nvSpPr>
          <p:cNvPr id="4" name="Datumsplatzhalter 3"/>
          <p:cNvSpPr>
            <a:spLocks noGrp="1"/>
          </p:cNvSpPr>
          <p:nvPr>
            <p:ph type="dt" sz="half" idx="10"/>
          </p:nvPr>
        </p:nvSpPr>
        <p:spPr/>
        <p:txBody>
          <a:bodyPr/>
          <a:lstStyle/>
          <a:p>
            <a:fld id="{3FDFAF59-80FD-42F8-B77B-6179688B7234}" type="datetimeFigureOut">
              <a:rPr lang="de-DE" smtClean="0"/>
              <a:t>13.07.2021</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A4489FD0-501B-4C6F-9CB2-8996B7BF4EFE}" type="slidenum">
              <a:rPr lang="de-DE" smtClean="0"/>
              <a:t>‹#›</a:t>
            </a:fld>
            <a:endParaRPr lang="de-DE"/>
          </a:p>
        </p:txBody>
      </p:sp>
    </p:spTree>
    <p:extLst>
      <p:ext uri="{BB962C8B-B14F-4D97-AF65-F5344CB8AC3E}">
        <p14:creationId xmlns:p14="http://schemas.microsoft.com/office/powerpoint/2010/main" val="4603647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Vertikaler Textplatzhalter 2"/>
          <p:cNvSpPr>
            <a:spLocks noGrp="1"/>
          </p:cNvSpPr>
          <p:nvPr>
            <p:ph type="body" orient="vert" idx="1"/>
          </p:nvPr>
        </p:nvSpPr>
        <p:spPr/>
        <p:txBody>
          <a:bodyPr vert="eaVert"/>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p:cNvSpPr>
            <a:spLocks noGrp="1"/>
          </p:cNvSpPr>
          <p:nvPr>
            <p:ph type="dt" sz="half" idx="10"/>
          </p:nvPr>
        </p:nvSpPr>
        <p:spPr/>
        <p:txBody>
          <a:bodyPr/>
          <a:lstStyle/>
          <a:p>
            <a:fld id="{3FDFAF59-80FD-42F8-B77B-6179688B7234}" type="datetimeFigureOut">
              <a:rPr lang="de-DE" smtClean="0"/>
              <a:t>13.07.2021</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A4489FD0-501B-4C6F-9CB2-8996B7BF4EFE}" type="slidenum">
              <a:rPr lang="de-DE" smtClean="0"/>
              <a:t>‹#›</a:t>
            </a:fld>
            <a:endParaRPr lang="de-DE"/>
          </a:p>
        </p:txBody>
      </p:sp>
    </p:spTree>
    <p:extLst>
      <p:ext uri="{BB962C8B-B14F-4D97-AF65-F5344CB8AC3E}">
        <p14:creationId xmlns:p14="http://schemas.microsoft.com/office/powerpoint/2010/main" val="26466359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8724900" y="365125"/>
            <a:ext cx="2628900" cy="5811838"/>
          </a:xfrm>
        </p:spPr>
        <p:txBody>
          <a:bodyPr vert="eaVert"/>
          <a:lstStyle/>
          <a:p>
            <a:r>
              <a:rPr lang="de-DE"/>
              <a:t>Titelmasterformat durch Klicken bearbeiten</a:t>
            </a:r>
          </a:p>
        </p:txBody>
      </p:sp>
      <p:sp>
        <p:nvSpPr>
          <p:cNvPr id="3" name="Vertikaler Textplatzhalter 2"/>
          <p:cNvSpPr>
            <a:spLocks noGrp="1"/>
          </p:cNvSpPr>
          <p:nvPr>
            <p:ph type="body" orient="vert" idx="1"/>
          </p:nvPr>
        </p:nvSpPr>
        <p:spPr>
          <a:xfrm>
            <a:off x="838200" y="365125"/>
            <a:ext cx="7734300" cy="5811838"/>
          </a:xfrm>
        </p:spPr>
        <p:txBody>
          <a:bodyPr vert="eaVert"/>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p:cNvSpPr>
            <a:spLocks noGrp="1"/>
          </p:cNvSpPr>
          <p:nvPr>
            <p:ph type="dt" sz="half" idx="10"/>
          </p:nvPr>
        </p:nvSpPr>
        <p:spPr/>
        <p:txBody>
          <a:bodyPr/>
          <a:lstStyle/>
          <a:p>
            <a:fld id="{3FDFAF59-80FD-42F8-B77B-6179688B7234}" type="datetimeFigureOut">
              <a:rPr lang="de-DE" smtClean="0"/>
              <a:t>13.07.2021</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A4489FD0-501B-4C6F-9CB2-8996B7BF4EFE}" type="slidenum">
              <a:rPr lang="de-DE" smtClean="0"/>
              <a:t>‹#›</a:t>
            </a:fld>
            <a:endParaRPr lang="de-DE"/>
          </a:p>
        </p:txBody>
      </p:sp>
    </p:spTree>
    <p:extLst>
      <p:ext uri="{BB962C8B-B14F-4D97-AF65-F5344CB8AC3E}">
        <p14:creationId xmlns:p14="http://schemas.microsoft.com/office/powerpoint/2010/main" val="29471114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Inhaltsplatzhalter 2"/>
          <p:cNvSpPr>
            <a:spLocks noGrp="1"/>
          </p:cNvSpPr>
          <p:nvPr>
            <p:ph idx="1"/>
          </p:nvPr>
        </p:nvSpPr>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p:cNvSpPr>
            <a:spLocks noGrp="1"/>
          </p:cNvSpPr>
          <p:nvPr>
            <p:ph type="dt" sz="half" idx="10"/>
          </p:nvPr>
        </p:nvSpPr>
        <p:spPr/>
        <p:txBody>
          <a:bodyPr/>
          <a:lstStyle/>
          <a:p>
            <a:fld id="{3FDFAF59-80FD-42F8-B77B-6179688B7234}" type="datetimeFigureOut">
              <a:rPr lang="de-DE" smtClean="0"/>
              <a:t>13.07.2021</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A4489FD0-501B-4C6F-9CB2-8996B7BF4EFE}" type="slidenum">
              <a:rPr lang="de-DE" smtClean="0"/>
              <a:t>‹#›</a:t>
            </a:fld>
            <a:endParaRPr lang="de-DE"/>
          </a:p>
        </p:txBody>
      </p:sp>
    </p:spTree>
    <p:extLst>
      <p:ext uri="{BB962C8B-B14F-4D97-AF65-F5344CB8AC3E}">
        <p14:creationId xmlns:p14="http://schemas.microsoft.com/office/powerpoint/2010/main" val="8746772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831850" y="1709738"/>
            <a:ext cx="10515600" cy="2852737"/>
          </a:xfrm>
        </p:spPr>
        <p:txBody>
          <a:bodyPr anchor="b"/>
          <a:lstStyle>
            <a:lvl1pPr>
              <a:defRPr sz="6000"/>
            </a:lvl1pPr>
          </a:lstStyle>
          <a:p>
            <a:r>
              <a:rPr lang="de-DE"/>
              <a:t>Titelmasterformat durch Klicken bearbeiten</a:t>
            </a:r>
          </a:p>
        </p:txBody>
      </p:sp>
      <p:sp>
        <p:nvSpPr>
          <p:cNvPr id="3" name="Textplatzhalt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Formatvorlagen des Textmasters bearbeiten</a:t>
            </a:r>
          </a:p>
        </p:txBody>
      </p:sp>
      <p:sp>
        <p:nvSpPr>
          <p:cNvPr id="4" name="Datumsplatzhalter 3"/>
          <p:cNvSpPr>
            <a:spLocks noGrp="1"/>
          </p:cNvSpPr>
          <p:nvPr>
            <p:ph type="dt" sz="half" idx="10"/>
          </p:nvPr>
        </p:nvSpPr>
        <p:spPr/>
        <p:txBody>
          <a:bodyPr/>
          <a:lstStyle/>
          <a:p>
            <a:fld id="{3FDFAF59-80FD-42F8-B77B-6179688B7234}" type="datetimeFigureOut">
              <a:rPr lang="de-DE" smtClean="0"/>
              <a:t>13.07.2021</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A4489FD0-501B-4C6F-9CB2-8996B7BF4EFE}" type="slidenum">
              <a:rPr lang="de-DE" smtClean="0"/>
              <a:t>‹#›</a:t>
            </a:fld>
            <a:endParaRPr lang="de-DE"/>
          </a:p>
        </p:txBody>
      </p:sp>
    </p:spTree>
    <p:extLst>
      <p:ext uri="{BB962C8B-B14F-4D97-AF65-F5344CB8AC3E}">
        <p14:creationId xmlns:p14="http://schemas.microsoft.com/office/powerpoint/2010/main" val="36253617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Inhaltsplatzhalter 2"/>
          <p:cNvSpPr>
            <a:spLocks noGrp="1"/>
          </p:cNvSpPr>
          <p:nvPr>
            <p:ph sz="half" idx="1"/>
          </p:nvPr>
        </p:nvSpPr>
        <p:spPr>
          <a:xfrm>
            <a:off x="838200" y="1825625"/>
            <a:ext cx="5181600" cy="4351338"/>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p:cNvSpPr>
            <a:spLocks noGrp="1"/>
          </p:cNvSpPr>
          <p:nvPr>
            <p:ph sz="half" idx="2"/>
          </p:nvPr>
        </p:nvSpPr>
        <p:spPr>
          <a:xfrm>
            <a:off x="6172200" y="1825625"/>
            <a:ext cx="5181600" cy="4351338"/>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5" name="Datumsplatzhalter 4"/>
          <p:cNvSpPr>
            <a:spLocks noGrp="1"/>
          </p:cNvSpPr>
          <p:nvPr>
            <p:ph type="dt" sz="half" idx="10"/>
          </p:nvPr>
        </p:nvSpPr>
        <p:spPr/>
        <p:txBody>
          <a:bodyPr/>
          <a:lstStyle/>
          <a:p>
            <a:fld id="{3FDFAF59-80FD-42F8-B77B-6179688B7234}" type="datetimeFigureOut">
              <a:rPr lang="de-DE" smtClean="0"/>
              <a:t>13.07.2021</a:t>
            </a:fld>
            <a:endParaRPr lang="de-DE"/>
          </a:p>
        </p:txBody>
      </p:sp>
      <p:sp>
        <p:nvSpPr>
          <p:cNvPr id="6" name="Fußzeilenplatzhalter 5"/>
          <p:cNvSpPr>
            <a:spLocks noGrp="1"/>
          </p:cNvSpPr>
          <p:nvPr>
            <p:ph type="ftr" sz="quarter" idx="11"/>
          </p:nvPr>
        </p:nvSpPr>
        <p:spPr/>
        <p:txBody>
          <a:bodyPr/>
          <a:lstStyle/>
          <a:p>
            <a:endParaRPr lang="de-DE"/>
          </a:p>
        </p:txBody>
      </p:sp>
      <p:sp>
        <p:nvSpPr>
          <p:cNvPr id="7" name="Foliennummernplatzhalter 6"/>
          <p:cNvSpPr>
            <a:spLocks noGrp="1"/>
          </p:cNvSpPr>
          <p:nvPr>
            <p:ph type="sldNum" sz="quarter" idx="12"/>
          </p:nvPr>
        </p:nvSpPr>
        <p:spPr/>
        <p:txBody>
          <a:bodyPr/>
          <a:lstStyle/>
          <a:p>
            <a:fld id="{A4489FD0-501B-4C6F-9CB2-8996B7BF4EFE}" type="slidenum">
              <a:rPr lang="de-DE" smtClean="0"/>
              <a:t>‹#›</a:t>
            </a:fld>
            <a:endParaRPr lang="de-DE"/>
          </a:p>
        </p:txBody>
      </p:sp>
    </p:spTree>
    <p:extLst>
      <p:ext uri="{BB962C8B-B14F-4D97-AF65-F5344CB8AC3E}">
        <p14:creationId xmlns:p14="http://schemas.microsoft.com/office/powerpoint/2010/main" val="37940367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a:xfrm>
            <a:off x="839788" y="365125"/>
            <a:ext cx="10515600" cy="1325563"/>
          </a:xfrm>
        </p:spPr>
        <p:txBody>
          <a:bodyPr/>
          <a:lstStyle/>
          <a:p>
            <a:r>
              <a:rPr lang="de-DE"/>
              <a:t>Titelmasterformat durch Klicken bearbeiten</a:t>
            </a:r>
          </a:p>
        </p:txBody>
      </p:sp>
      <p:sp>
        <p:nvSpPr>
          <p:cNvPr id="3" name="Textplatzhalt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Formatvorlagen des Textmasters bearbeiten</a:t>
            </a:r>
          </a:p>
        </p:txBody>
      </p:sp>
      <p:sp>
        <p:nvSpPr>
          <p:cNvPr id="4" name="Inhaltsplatzhalter 3"/>
          <p:cNvSpPr>
            <a:spLocks noGrp="1"/>
          </p:cNvSpPr>
          <p:nvPr>
            <p:ph sz="half" idx="2"/>
          </p:nvPr>
        </p:nvSpPr>
        <p:spPr>
          <a:xfrm>
            <a:off x="839788" y="2505075"/>
            <a:ext cx="5157787" cy="3684588"/>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5" name="Textplatzhalt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Formatvorlagen des Textmasters bearbeiten</a:t>
            </a:r>
          </a:p>
        </p:txBody>
      </p:sp>
      <p:sp>
        <p:nvSpPr>
          <p:cNvPr id="6" name="Inhaltsplatzhalter 5"/>
          <p:cNvSpPr>
            <a:spLocks noGrp="1"/>
          </p:cNvSpPr>
          <p:nvPr>
            <p:ph sz="quarter" idx="4"/>
          </p:nvPr>
        </p:nvSpPr>
        <p:spPr>
          <a:xfrm>
            <a:off x="6172200" y="2505075"/>
            <a:ext cx="5183188" cy="3684588"/>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7" name="Datumsplatzhalter 6"/>
          <p:cNvSpPr>
            <a:spLocks noGrp="1"/>
          </p:cNvSpPr>
          <p:nvPr>
            <p:ph type="dt" sz="half" idx="10"/>
          </p:nvPr>
        </p:nvSpPr>
        <p:spPr/>
        <p:txBody>
          <a:bodyPr/>
          <a:lstStyle/>
          <a:p>
            <a:fld id="{3FDFAF59-80FD-42F8-B77B-6179688B7234}" type="datetimeFigureOut">
              <a:rPr lang="de-DE" smtClean="0"/>
              <a:t>13.07.2021</a:t>
            </a:fld>
            <a:endParaRPr lang="de-DE"/>
          </a:p>
        </p:txBody>
      </p:sp>
      <p:sp>
        <p:nvSpPr>
          <p:cNvPr id="8" name="Fußzeilenplatzhalter 7"/>
          <p:cNvSpPr>
            <a:spLocks noGrp="1"/>
          </p:cNvSpPr>
          <p:nvPr>
            <p:ph type="ftr" sz="quarter" idx="11"/>
          </p:nvPr>
        </p:nvSpPr>
        <p:spPr/>
        <p:txBody>
          <a:bodyPr/>
          <a:lstStyle/>
          <a:p>
            <a:endParaRPr lang="de-DE"/>
          </a:p>
        </p:txBody>
      </p:sp>
      <p:sp>
        <p:nvSpPr>
          <p:cNvPr id="9" name="Foliennummernplatzhalter 8"/>
          <p:cNvSpPr>
            <a:spLocks noGrp="1"/>
          </p:cNvSpPr>
          <p:nvPr>
            <p:ph type="sldNum" sz="quarter" idx="12"/>
          </p:nvPr>
        </p:nvSpPr>
        <p:spPr/>
        <p:txBody>
          <a:bodyPr/>
          <a:lstStyle/>
          <a:p>
            <a:fld id="{A4489FD0-501B-4C6F-9CB2-8996B7BF4EFE}" type="slidenum">
              <a:rPr lang="de-DE" smtClean="0"/>
              <a:t>‹#›</a:t>
            </a:fld>
            <a:endParaRPr lang="de-DE"/>
          </a:p>
        </p:txBody>
      </p:sp>
    </p:spTree>
    <p:extLst>
      <p:ext uri="{BB962C8B-B14F-4D97-AF65-F5344CB8AC3E}">
        <p14:creationId xmlns:p14="http://schemas.microsoft.com/office/powerpoint/2010/main" val="34137706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Datumsplatzhalter 2"/>
          <p:cNvSpPr>
            <a:spLocks noGrp="1"/>
          </p:cNvSpPr>
          <p:nvPr>
            <p:ph type="dt" sz="half" idx="10"/>
          </p:nvPr>
        </p:nvSpPr>
        <p:spPr/>
        <p:txBody>
          <a:bodyPr/>
          <a:lstStyle/>
          <a:p>
            <a:fld id="{3FDFAF59-80FD-42F8-B77B-6179688B7234}" type="datetimeFigureOut">
              <a:rPr lang="de-DE" smtClean="0"/>
              <a:t>13.07.2021</a:t>
            </a:fld>
            <a:endParaRPr lang="de-DE"/>
          </a:p>
        </p:txBody>
      </p:sp>
      <p:sp>
        <p:nvSpPr>
          <p:cNvPr id="4" name="Fußzeilenplatzhalter 3"/>
          <p:cNvSpPr>
            <a:spLocks noGrp="1"/>
          </p:cNvSpPr>
          <p:nvPr>
            <p:ph type="ftr" sz="quarter" idx="11"/>
          </p:nvPr>
        </p:nvSpPr>
        <p:spPr/>
        <p:txBody>
          <a:bodyPr/>
          <a:lstStyle/>
          <a:p>
            <a:endParaRPr lang="de-DE"/>
          </a:p>
        </p:txBody>
      </p:sp>
      <p:sp>
        <p:nvSpPr>
          <p:cNvPr id="5" name="Foliennummernplatzhalter 4"/>
          <p:cNvSpPr>
            <a:spLocks noGrp="1"/>
          </p:cNvSpPr>
          <p:nvPr>
            <p:ph type="sldNum" sz="quarter" idx="12"/>
          </p:nvPr>
        </p:nvSpPr>
        <p:spPr/>
        <p:txBody>
          <a:bodyPr/>
          <a:lstStyle/>
          <a:p>
            <a:fld id="{A4489FD0-501B-4C6F-9CB2-8996B7BF4EFE}" type="slidenum">
              <a:rPr lang="de-DE" smtClean="0"/>
              <a:t>‹#›</a:t>
            </a:fld>
            <a:endParaRPr lang="de-DE"/>
          </a:p>
        </p:txBody>
      </p:sp>
    </p:spTree>
    <p:extLst>
      <p:ext uri="{BB962C8B-B14F-4D97-AF65-F5344CB8AC3E}">
        <p14:creationId xmlns:p14="http://schemas.microsoft.com/office/powerpoint/2010/main" val="24403319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3FDFAF59-80FD-42F8-B77B-6179688B7234}" type="datetimeFigureOut">
              <a:rPr lang="de-DE" smtClean="0"/>
              <a:t>13.07.2021</a:t>
            </a:fld>
            <a:endParaRPr lang="de-DE"/>
          </a:p>
        </p:txBody>
      </p:sp>
      <p:sp>
        <p:nvSpPr>
          <p:cNvPr id="3" name="Fußzeilenplatzhalter 2"/>
          <p:cNvSpPr>
            <a:spLocks noGrp="1"/>
          </p:cNvSpPr>
          <p:nvPr>
            <p:ph type="ftr" sz="quarter" idx="11"/>
          </p:nvPr>
        </p:nvSpPr>
        <p:spPr/>
        <p:txBody>
          <a:bodyPr/>
          <a:lstStyle/>
          <a:p>
            <a:endParaRPr lang="de-DE"/>
          </a:p>
        </p:txBody>
      </p:sp>
      <p:sp>
        <p:nvSpPr>
          <p:cNvPr id="4" name="Foliennummernplatzhalter 3"/>
          <p:cNvSpPr>
            <a:spLocks noGrp="1"/>
          </p:cNvSpPr>
          <p:nvPr>
            <p:ph type="sldNum" sz="quarter" idx="12"/>
          </p:nvPr>
        </p:nvSpPr>
        <p:spPr/>
        <p:txBody>
          <a:bodyPr/>
          <a:lstStyle/>
          <a:p>
            <a:fld id="{A4489FD0-501B-4C6F-9CB2-8996B7BF4EFE}" type="slidenum">
              <a:rPr lang="de-DE" smtClean="0"/>
              <a:t>‹#›</a:t>
            </a:fld>
            <a:endParaRPr lang="de-DE"/>
          </a:p>
        </p:txBody>
      </p:sp>
    </p:spTree>
    <p:extLst>
      <p:ext uri="{BB962C8B-B14F-4D97-AF65-F5344CB8AC3E}">
        <p14:creationId xmlns:p14="http://schemas.microsoft.com/office/powerpoint/2010/main" val="30619568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839788" y="457200"/>
            <a:ext cx="3932237" cy="1600200"/>
          </a:xfrm>
        </p:spPr>
        <p:txBody>
          <a:bodyPr anchor="b"/>
          <a:lstStyle>
            <a:lvl1pPr>
              <a:defRPr sz="3200"/>
            </a:lvl1pPr>
          </a:lstStyle>
          <a:p>
            <a:r>
              <a:rPr lang="de-DE"/>
              <a:t>Titelmasterformat durch Klicken bearbeiten</a:t>
            </a:r>
          </a:p>
        </p:txBody>
      </p:sp>
      <p:sp>
        <p:nvSpPr>
          <p:cNvPr id="3" name="Inhaltsplatzhalt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4" name="Textplatzhalt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Formatvorlagen des Textmasters bearbeiten</a:t>
            </a:r>
          </a:p>
        </p:txBody>
      </p:sp>
      <p:sp>
        <p:nvSpPr>
          <p:cNvPr id="5" name="Datumsplatzhalter 4"/>
          <p:cNvSpPr>
            <a:spLocks noGrp="1"/>
          </p:cNvSpPr>
          <p:nvPr>
            <p:ph type="dt" sz="half" idx="10"/>
          </p:nvPr>
        </p:nvSpPr>
        <p:spPr/>
        <p:txBody>
          <a:bodyPr/>
          <a:lstStyle/>
          <a:p>
            <a:fld id="{3FDFAF59-80FD-42F8-B77B-6179688B7234}" type="datetimeFigureOut">
              <a:rPr lang="de-DE" smtClean="0"/>
              <a:t>13.07.2021</a:t>
            </a:fld>
            <a:endParaRPr lang="de-DE"/>
          </a:p>
        </p:txBody>
      </p:sp>
      <p:sp>
        <p:nvSpPr>
          <p:cNvPr id="6" name="Fußzeilenplatzhalter 5"/>
          <p:cNvSpPr>
            <a:spLocks noGrp="1"/>
          </p:cNvSpPr>
          <p:nvPr>
            <p:ph type="ftr" sz="quarter" idx="11"/>
          </p:nvPr>
        </p:nvSpPr>
        <p:spPr/>
        <p:txBody>
          <a:bodyPr/>
          <a:lstStyle/>
          <a:p>
            <a:endParaRPr lang="de-DE"/>
          </a:p>
        </p:txBody>
      </p:sp>
      <p:sp>
        <p:nvSpPr>
          <p:cNvPr id="7" name="Foliennummernplatzhalter 6"/>
          <p:cNvSpPr>
            <a:spLocks noGrp="1"/>
          </p:cNvSpPr>
          <p:nvPr>
            <p:ph type="sldNum" sz="quarter" idx="12"/>
          </p:nvPr>
        </p:nvSpPr>
        <p:spPr/>
        <p:txBody>
          <a:bodyPr/>
          <a:lstStyle/>
          <a:p>
            <a:fld id="{A4489FD0-501B-4C6F-9CB2-8996B7BF4EFE}" type="slidenum">
              <a:rPr lang="de-DE" smtClean="0"/>
              <a:t>‹#›</a:t>
            </a:fld>
            <a:endParaRPr lang="de-DE"/>
          </a:p>
        </p:txBody>
      </p:sp>
    </p:spTree>
    <p:extLst>
      <p:ext uri="{BB962C8B-B14F-4D97-AF65-F5344CB8AC3E}">
        <p14:creationId xmlns:p14="http://schemas.microsoft.com/office/powerpoint/2010/main" val="36160042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839788" y="457200"/>
            <a:ext cx="3932237" cy="1600200"/>
          </a:xfrm>
        </p:spPr>
        <p:txBody>
          <a:bodyPr anchor="b"/>
          <a:lstStyle>
            <a:lvl1pPr>
              <a:defRPr sz="3200"/>
            </a:lvl1pPr>
          </a:lstStyle>
          <a:p>
            <a:r>
              <a:rPr lang="de-DE"/>
              <a:t>Titelmasterformat durch Klicken bearbeiten</a:t>
            </a:r>
          </a:p>
        </p:txBody>
      </p:sp>
      <p:sp>
        <p:nvSpPr>
          <p:cNvPr id="3" name="Bildplatzhalt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platzhalt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Formatvorlagen des Textmasters bearbeiten</a:t>
            </a:r>
          </a:p>
        </p:txBody>
      </p:sp>
      <p:sp>
        <p:nvSpPr>
          <p:cNvPr id="5" name="Datumsplatzhalter 4"/>
          <p:cNvSpPr>
            <a:spLocks noGrp="1"/>
          </p:cNvSpPr>
          <p:nvPr>
            <p:ph type="dt" sz="half" idx="10"/>
          </p:nvPr>
        </p:nvSpPr>
        <p:spPr/>
        <p:txBody>
          <a:bodyPr/>
          <a:lstStyle/>
          <a:p>
            <a:fld id="{3FDFAF59-80FD-42F8-B77B-6179688B7234}" type="datetimeFigureOut">
              <a:rPr lang="de-DE" smtClean="0"/>
              <a:t>13.07.2021</a:t>
            </a:fld>
            <a:endParaRPr lang="de-DE"/>
          </a:p>
        </p:txBody>
      </p:sp>
      <p:sp>
        <p:nvSpPr>
          <p:cNvPr id="6" name="Fußzeilenplatzhalter 5"/>
          <p:cNvSpPr>
            <a:spLocks noGrp="1"/>
          </p:cNvSpPr>
          <p:nvPr>
            <p:ph type="ftr" sz="quarter" idx="11"/>
          </p:nvPr>
        </p:nvSpPr>
        <p:spPr/>
        <p:txBody>
          <a:bodyPr/>
          <a:lstStyle/>
          <a:p>
            <a:endParaRPr lang="de-DE"/>
          </a:p>
        </p:txBody>
      </p:sp>
      <p:sp>
        <p:nvSpPr>
          <p:cNvPr id="7" name="Foliennummernplatzhalter 6"/>
          <p:cNvSpPr>
            <a:spLocks noGrp="1"/>
          </p:cNvSpPr>
          <p:nvPr>
            <p:ph type="sldNum" sz="quarter" idx="12"/>
          </p:nvPr>
        </p:nvSpPr>
        <p:spPr/>
        <p:txBody>
          <a:bodyPr/>
          <a:lstStyle/>
          <a:p>
            <a:fld id="{A4489FD0-501B-4C6F-9CB2-8996B7BF4EFE}" type="slidenum">
              <a:rPr lang="de-DE" smtClean="0"/>
              <a:t>‹#›</a:t>
            </a:fld>
            <a:endParaRPr lang="de-DE"/>
          </a:p>
        </p:txBody>
      </p:sp>
    </p:spTree>
    <p:extLst>
      <p:ext uri="{BB962C8B-B14F-4D97-AF65-F5344CB8AC3E}">
        <p14:creationId xmlns:p14="http://schemas.microsoft.com/office/powerpoint/2010/main" val="11268987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0EEF0"/>
        </a:solidFill>
        <a:effectLst/>
      </p:bgPr>
    </p:bg>
    <p:spTree>
      <p:nvGrpSpPr>
        <p:cNvPr id="1" name=""/>
        <p:cNvGrpSpPr/>
        <p:nvPr/>
      </p:nvGrpSpPr>
      <p:grpSpPr>
        <a:xfrm>
          <a:off x="0" y="0"/>
          <a:ext cx="0" cy="0"/>
          <a:chOff x="0" y="0"/>
          <a:chExt cx="0" cy="0"/>
        </a:xfrm>
      </p:grpSpPr>
      <p:sp>
        <p:nvSpPr>
          <p:cNvPr id="2" name="Titelplatzhalt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Titelmasterformat durch Klicken bearbeiten</a:t>
            </a:r>
          </a:p>
        </p:txBody>
      </p:sp>
      <p:sp>
        <p:nvSpPr>
          <p:cNvPr id="3" name="Textplatzhalt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FDFAF59-80FD-42F8-B77B-6179688B7234}" type="datetimeFigureOut">
              <a:rPr lang="de-DE" smtClean="0"/>
              <a:t>13.07.2021</a:t>
            </a:fld>
            <a:endParaRPr lang="de-DE"/>
          </a:p>
        </p:txBody>
      </p:sp>
      <p:sp>
        <p:nvSpPr>
          <p:cNvPr id="5" name="Fußzeilenplatzhalt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DE"/>
          </a:p>
        </p:txBody>
      </p:sp>
      <p:sp>
        <p:nvSpPr>
          <p:cNvPr id="6" name="Foliennummernplatzhalt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489FD0-501B-4C6F-9CB2-8996B7BF4EFE}" type="slidenum">
              <a:rPr lang="de-DE" smtClean="0"/>
              <a:t>‹#›</a:t>
            </a:fld>
            <a:endParaRPr lang="de-DE"/>
          </a:p>
        </p:txBody>
      </p:sp>
    </p:spTree>
    <p:extLst>
      <p:ext uri="{BB962C8B-B14F-4D97-AF65-F5344CB8AC3E}">
        <p14:creationId xmlns:p14="http://schemas.microsoft.com/office/powerpoint/2010/main" val="37318752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slideLayout" Target="../slideLayouts/slideLayout7.xml"/><Relationship Id="rId7" Type="http://schemas.openxmlformats.org/officeDocument/2006/relationships/image" Target="../media/image7.png"/><Relationship Id="rId2" Type="http://schemas.microsoft.com/office/2007/relationships/media" Target="../media/media2.mp4"/><Relationship Id="rId1" Type="http://schemas.openxmlformats.org/officeDocument/2006/relationships/video" Target="NULL" TargetMode="External"/><Relationship Id="rId6" Type="http://schemas.openxmlformats.org/officeDocument/2006/relationships/image" Target="../media/image6.png"/><Relationship Id="rId11" Type="http://schemas.openxmlformats.org/officeDocument/2006/relationships/image" Target="../media/image11.JPG"/><Relationship Id="rId5" Type="http://schemas.openxmlformats.org/officeDocument/2006/relationships/image" Target="../media/image1.png"/><Relationship Id="rId10" Type="http://schemas.openxmlformats.org/officeDocument/2006/relationships/image" Target="../media/image10.png"/><Relationship Id="rId4" Type="http://schemas.openxmlformats.org/officeDocument/2006/relationships/notesSlide" Target="../notesSlides/notesSlide4.xml"/><Relationship Id="rId9" Type="http://schemas.openxmlformats.org/officeDocument/2006/relationships/image" Target="../media/image9.JPG"/></Relationships>
</file>

<file path=ppt/slides/_rels/slide5.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7.JPG"/><Relationship Id="rId3" Type="http://schemas.openxmlformats.org/officeDocument/2006/relationships/slideLayout" Target="../slideLayouts/slideLayout7.xml"/><Relationship Id="rId7" Type="http://schemas.openxmlformats.org/officeDocument/2006/relationships/image" Target="../media/image7.png"/><Relationship Id="rId12" Type="http://schemas.openxmlformats.org/officeDocument/2006/relationships/image" Target="../media/image16.JPG"/><Relationship Id="rId2" Type="http://schemas.microsoft.com/office/2007/relationships/media" Target="../media/media3.mp4"/><Relationship Id="rId1" Type="http://schemas.openxmlformats.org/officeDocument/2006/relationships/video" Target="NULL" TargetMode="External"/><Relationship Id="rId6" Type="http://schemas.openxmlformats.org/officeDocument/2006/relationships/image" Target="../media/image6.png"/><Relationship Id="rId11" Type="http://schemas.openxmlformats.org/officeDocument/2006/relationships/image" Target="../media/image15.JPG"/><Relationship Id="rId5" Type="http://schemas.openxmlformats.org/officeDocument/2006/relationships/image" Target="../media/image1.png"/><Relationship Id="rId15" Type="http://schemas.openxmlformats.org/officeDocument/2006/relationships/image" Target="../media/image19.png"/><Relationship Id="rId10" Type="http://schemas.openxmlformats.org/officeDocument/2006/relationships/image" Target="../media/image14.JPG"/><Relationship Id="rId4" Type="http://schemas.openxmlformats.org/officeDocument/2006/relationships/notesSlide" Target="../notesSlides/notesSlide5.xml"/><Relationship Id="rId9" Type="http://schemas.openxmlformats.org/officeDocument/2006/relationships/image" Target="../media/image13.png"/><Relationship Id="rId14" Type="http://schemas.openxmlformats.org/officeDocument/2006/relationships/image" Target="../media/image18.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image" Target="../media/image20.JP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3.jfif"/><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2C7A165B-B440-493E-9B7C-D5023F0E78F4}"/>
              </a:ext>
            </a:extLst>
          </p:cNvPr>
          <p:cNvGrpSpPr/>
          <p:nvPr/>
        </p:nvGrpSpPr>
        <p:grpSpPr>
          <a:xfrm>
            <a:off x="-7248925" y="10986"/>
            <a:ext cx="11765229" cy="6858000"/>
            <a:chOff x="0" y="0"/>
            <a:chExt cx="12192000" cy="6858000"/>
          </a:xfrm>
        </p:grpSpPr>
        <p:sp>
          <p:nvSpPr>
            <p:cNvPr id="2" name="Rectangle 1">
              <a:extLst>
                <a:ext uri="{FF2B5EF4-FFF2-40B4-BE49-F238E27FC236}">
                  <a16:creationId xmlns:a16="http://schemas.microsoft.com/office/drawing/2014/main" id="{A5FFDF5D-4F68-44CA-9F8E-77C991840906}"/>
                </a:ext>
              </a:extLst>
            </p:cNvPr>
            <p:cNvSpPr/>
            <p:nvPr/>
          </p:nvSpPr>
          <p:spPr>
            <a:xfrm>
              <a:off x="0" y="0"/>
              <a:ext cx="1219200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Freeform: Shape 2">
              <a:extLst>
                <a:ext uri="{FF2B5EF4-FFF2-40B4-BE49-F238E27FC236}">
                  <a16:creationId xmlns:a16="http://schemas.microsoft.com/office/drawing/2014/main" id="{65CB5694-152B-40AD-8E64-8EC49E1D058F}"/>
                </a:ext>
              </a:extLst>
            </p:cNvPr>
            <p:cNvSpPr/>
            <p:nvPr/>
          </p:nvSpPr>
          <p:spPr>
            <a:xfrm>
              <a:off x="11023600" y="2418863"/>
              <a:ext cx="1168400" cy="2506933"/>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E2C0FF52-F40E-4334-87CF-451C264F0D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11077200" y="3407029"/>
              <a:ext cx="530600" cy="530600"/>
            </a:xfrm>
            <a:prstGeom prst="rect">
              <a:avLst/>
            </a:prstGeom>
          </p:spPr>
        </p:pic>
        <p:sp>
          <p:nvSpPr>
            <p:cNvPr id="6" name="TextBox 5">
              <a:extLst>
                <a:ext uri="{FF2B5EF4-FFF2-40B4-BE49-F238E27FC236}">
                  <a16:creationId xmlns:a16="http://schemas.microsoft.com/office/drawing/2014/main" id="{94DFB3EE-ED1B-44B5-BCB3-F2FA5EAFBB32}"/>
                </a:ext>
              </a:extLst>
            </p:cNvPr>
            <p:cNvSpPr txBox="1"/>
            <p:nvPr/>
          </p:nvSpPr>
          <p:spPr>
            <a:xfrm rot="16200000">
              <a:off x="10872792" y="3349163"/>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about</a:t>
              </a:r>
            </a:p>
          </p:txBody>
        </p:sp>
      </p:grpSp>
      <p:grpSp>
        <p:nvGrpSpPr>
          <p:cNvPr id="8" name="Group 7">
            <a:extLst>
              <a:ext uri="{FF2B5EF4-FFF2-40B4-BE49-F238E27FC236}">
                <a16:creationId xmlns:a16="http://schemas.microsoft.com/office/drawing/2014/main" id="{6AA4D2E0-35DB-47DB-B8CF-80D9100E9F5F}"/>
              </a:ext>
            </a:extLst>
          </p:cNvPr>
          <p:cNvGrpSpPr/>
          <p:nvPr/>
        </p:nvGrpSpPr>
        <p:grpSpPr>
          <a:xfrm>
            <a:off x="-6783184" y="32958"/>
            <a:ext cx="10793112" cy="6858000"/>
            <a:chOff x="335813" y="0"/>
            <a:chExt cx="12202175" cy="6858000"/>
          </a:xfrm>
        </p:grpSpPr>
        <p:sp>
          <p:nvSpPr>
            <p:cNvPr id="9" name="Rectangle 8">
              <a:extLst>
                <a:ext uri="{FF2B5EF4-FFF2-40B4-BE49-F238E27FC236}">
                  <a16:creationId xmlns:a16="http://schemas.microsoft.com/office/drawing/2014/main" id="{655ED14A-D91A-4FB3-B142-9C96B9EB8283}"/>
                </a:ext>
              </a:extLst>
            </p:cNvPr>
            <p:cNvSpPr/>
            <p:nvPr/>
          </p:nvSpPr>
          <p:spPr>
            <a:xfrm>
              <a:off x="335813" y="0"/>
              <a:ext cx="1219200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1FDEE813-EEEA-400E-8C43-2B84581C5FA4}"/>
                </a:ext>
              </a:extLst>
            </p:cNvPr>
            <p:cNvSpPr/>
            <p:nvPr/>
          </p:nvSpPr>
          <p:spPr>
            <a:xfrm>
              <a:off x="11369588" y="2418863"/>
              <a:ext cx="1168400" cy="2506933"/>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9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2EC9D04D-CAFD-46BE-81CF-A6F270AE49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11077200" y="3407029"/>
              <a:ext cx="530600" cy="530600"/>
            </a:xfrm>
            <a:prstGeom prst="rect">
              <a:avLst/>
            </a:prstGeom>
          </p:spPr>
        </p:pic>
        <p:sp>
          <p:nvSpPr>
            <p:cNvPr id="12" name="TextBox 11">
              <a:extLst>
                <a:ext uri="{FF2B5EF4-FFF2-40B4-BE49-F238E27FC236}">
                  <a16:creationId xmlns:a16="http://schemas.microsoft.com/office/drawing/2014/main" id="{BB418293-E1B8-4797-B7E8-02983D93BCB0}"/>
                </a:ext>
              </a:extLst>
            </p:cNvPr>
            <p:cNvSpPr txBox="1"/>
            <p:nvPr/>
          </p:nvSpPr>
          <p:spPr>
            <a:xfrm rot="16200000">
              <a:off x="11104313" y="3390376"/>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features</a:t>
              </a:r>
            </a:p>
          </p:txBody>
        </p:sp>
      </p:grpSp>
      <p:grpSp>
        <p:nvGrpSpPr>
          <p:cNvPr id="13" name="Group 12">
            <a:extLst>
              <a:ext uri="{FF2B5EF4-FFF2-40B4-BE49-F238E27FC236}">
                <a16:creationId xmlns:a16="http://schemas.microsoft.com/office/drawing/2014/main" id="{5173A76B-E508-4F80-AD73-7A09A0E0D5F1}"/>
              </a:ext>
            </a:extLst>
          </p:cNvPr>
          <p:cNvGrpSpPr/>
          <p:nvPr/>
        </p:nvGrpSpPr>
        <p:grpSpPr>
          <a:xfrm>
            <a:off x="-6746594" y="54930"/>
            <a:ext cx="10182705" cy="6858000"/>
            <a:chOff x="0" y="0"/>
            <a:chExt cx="12192000" cy="6858000"/>
          </a:xfrm>
        </p:grpSpPr>
        <p:sp>
          <p:nvSpPr>
            <p:cNvPr id="14" name="Rectangle 13">
              <a:extLst>
                <a:ext uri="{FF2B5EF4-FFF2-40B4-BE49-F238E27FC236}">
                  <a16:creationId xmlns:a16="http://schemas.microsoft.com/office/drawing/2014/main" id="{F64D800F-3269-455C-ADD8-43951B572924}"/>
                </a:ext>
              </a:extLst>
            </p:cNvPr>
            <p:cNvSpPr/>
            <p:nvPr/>
          </p:nvSpPr>
          <p:spPr>
            <a:xfrm>
              <a:off x="0" y="0"/>
              <a:ext cx="1219200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Freeform: Shape 14">
              <a:extLst>
                <a:ext uri="{FF2B5EF4-FFF2-40B4-BE49-F238E27FC236}">
                  <a16:creationId xmlns:a16="http://schemas.microsoft.com/office/drawing/2014/main" id="{7260F749-26B4-45C9-859D-E4416CCCBAF3}"/>
                </a:ext>
              </a:extLst>
            </p:cNvPr>
            <p:cNvSpPr/>
            <p:nvPr/>
          </p:nvSpPr>
          <p:spPr>
            <a:xfrm>
              <a:off x="11023600" y="2418863"/>
              <a:ext cx="1168400" cy="2506933"/>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EB207618-7DB7-4B8E-8725-06CE1D1A54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10957211" y="3374856"/>
              <a:ext cx="530600" cy="530600"/>
            </a:xfrm>
            <a:prstGeom prst="rect">
              <a:avLst/>
            </a:prstGeom>
          </p:spPr>
        </p:pic>
        <p:sp>
          <p:nvSpPr>
            <p:cNvPr id="17" name="TextBox 16">
              <a:extLst>
                <a:ext uri="{FF2B5EF4-FFF2-40B4-BE49-F238E27FC236}">
                  <a16:creationId xmlns:a16="http://schemas.microsoft.com/office/drawing/2014/main" id="{1DDA33F6-C52D-4FFE-9127-E7C3814E8023}"/>
                </a:ext>
              </a:extLst>
            </p:cNvPr>
            <p:cNvSpPr txBox="1"/>
            <p:nvPr/>
          </p:nvSpPr>
          <p:spPr>
            <a:xfrm rot="16200000">
              <a:off x="10775476" y="3332970"/>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students</a:t>
              </a:r>
            </a:p>
          </p:txBody>
        </p:sp>
      </p:grpSp>
      <p:grpSp>
        <p:nvGrpSpPr>
          <p:cNvPr id="18" name="Group 17">
            <a:extLst>
              <a:ext uri="{FF2B5EF4-FFF2-40B4-BE49-F238E27FC236}">
                <a16:creationId xmlns:a16="http://schemas.microsoft.com/office/drawing/2014/main" id="{BC766D13-A27C-4E44-AA01-F40F9FE2184D}"/>
              </a:ext>
            </a:extLst>
          </p:cNvPr>
          <p:cNvGrpSpPr/>
          <p:nvPr/>
        </p:nvGrpSpPr>
        <p:grpSpPr>
          <a:xfrm>
            <a:off x="-6649230" y="32958"/>
            <a:ext cx="9530011" cy="6858000"/>
            <a:chOff x="0" y="0"/>
            <a:chExt cx="12192000" cy="6858000"/>
          </a:xfrm>
        </p:grpSpPr>
        <p:sp>
          <p:nvSpPr>
            <p:cNvPr id="19" name="Rectangle 18">
              <a:extLst>
                <a:ext uri="{FF2B5EF4-FFF2-40B4-BE49-F238E27FC236}">
                  <a16:creationId xmlns:a16="http://schemas.microsoft.com/office/drawing/2014/main" id="{5F31A73D-0F60-4AEF-A92C-F736AA10F9D0}"/>
                </a:ext>
              </a:extLst>
            </p:cNvPr>
            <p:cNvSpPr/>
            <p:nvPr/>
          </p:nvSpPr>
          <p:spPr>
            <a:xfrm>
              <a:off x="0" y="0"/>
              <a:ext cx="1219200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Freeform: Shape 19">
              <a:extLst>
                <a:ext uri="{FF2B5EF4-FFF2-40B4-BE49-F238E27FC236}">
                  <a16:creationId xmlns:a16="http://schemas.microsoft.com/office/drawing/2014/main" id="{FD733F5B-68C1-430A-A144-0EB72A159359}"/>
                </a:ext>
              </a:extLst>
            </p:cNvPr>
            <p:cNvSpPr/>
            <p:nvPr/>
          </p:nvSpPr>
          <p:spPr>
            <a:xfrm>
              <a:off x="11023600" y="2418863"/>
              <a:ext cx="1168400" cy="2506933"/>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a:extLst>
                <a:ext uri="{FF2B5EF4-FFF2-40B4-BE49-F238E27FC236}">
                  <a16:creationId xmlns:a16="http://schemas.microsoft.com/office/drawing/2014/main" id="{1B834632-1844-4F8F-B101-93ACD978FB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10985712" y="3374070"/>
              <a:ext cx="530600" cy="530600"/>
            </a:xfrm>
            <a:prstGeom prst="rect">
              <a:avLst/>
            </a:prstGeom>
          </p:spPr>
        </p:pic>
        <p:sp>
          <p:nvSpPr>
            <p:cNvPr id="22" name="TextBox 21">
              <a:extLst>
                <a:ext uri="{FF2B5EF4-FFF2-40B4-BE49-F238E27FC236}">
                  <a16:creationId xmlns:a16="http://schemas.microsoft.com/office/drawing/2014/main" id="{1E6B959B-18A0-4491-9A3E-8E0D7DBF4688}"/>
                </a:ext>
              </a:extLst>
            </p:cNvPr>
            <p:cNvSpPr txBox="1"/>
            <p:nvPr/>
          </p:nvSpPr>
          <p:spPr>
            <a:xfrm rot="16200000">
              <a:off x="10778197" y="3390375"/>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admin</a:t>
              </a:r>
            </a:p>
          </p:txBody>
        </p:sp>
      </p:grpSp>
      <p:grpSp>
        <p:nvGrpSpPr>
          <p:cNvPr id="23" name="Group 22">
            <a:extLst>
              <a:ext uri="{FF2B5EF4-FFF2-40B4-BE49-F238E27FC236}">
                <a16:creationId xmlns:a16="http://schemas.microsoft.com/office/drawing/2014/main" id="{BE9C134C-C515-486C-BA33-387A5D912B64}"/>
              </a:ext>
            </a:extLst>
          </p:cNvPr>
          <p:cNvGrpSpPr/>
          <p:nvPr/>
        </p:nvGrpSpPr>
        <p:grpSpPr>
          <a:xfrm>
            <a:off x="-6632101" y="21972"/>
            <a:ext cx="8996487" cy="6858000"/>
            <a:chOff x="-70352" y="0"/>
            <a:chExt cx="12236653" cy="6858000"/>
          </a:xfrm>
        </p:grpSpPr>
        <p:sp>
          <p:nvSpPr>
            <p:cNvPr id="24" name="Rectangle 23">
              <a:extLst>
                <a:ext uri="{FF2B5EF4-FFF2-40B4-BE49-F238E27FC236}">
                  <a16:creationId xmlns:a16="http://schemas.microsoft.com/office/drawing/2014/main" id="{D2742432-2DD4-4A0C-B7DD-7D3CEA6B4B2B}"/>
                </a:ext>
              </a:extLst>
            </p:cNvPr>
            <p:cNvSpPr/>
            <p:nvPr/>
          </p:nvSpPr>
          <p:spPr>
            <a:xfrm>
              <a:off x="-70352" y="0"/>
              <a:ext cx="1219200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Freeform: Shape 24">
              <a:extLst>
                <a:ext uri="{FF2B5EF4-FFF2-40B4-BE49-F238E27FC236}">
                  <a16:creationId xmlns:a16="http://schemas.microsoft.com/office/drawing/2014/main" id="{5C2721E8-D44D-46CE-8971-FCBC94E45050}"/>
                </a:ext>
              </a:extLst>
            </p:cNvPr>
            <p:cNvSpPr/>
            <p:nvPr/>
          </p:nvSpPr>
          <p:spPr>
            <a:xfrm>
              <a:off x="10997901" y="2402672"/>
              <a:ext cx="1168400" cy="2506933"/>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a:extLst>
                <a:ext uri="{FF2B5EF4-FFF2-40B4-BE49-F238E27FC236}">
                  <a16:creationId xmlns:a16="http://schemas.microsoft.com/office/drawing/2014/main" id="{F057289A-CA03-4C8F-AE63-40CD58D6FE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10911989" y="3357879"/>
              <a:ext cx="470466" cy="530599"/>
            </a:xfrm>
            <a:prstGeom prst="rect">
              <a:avLst/>
            </a:prstGeom>
          </p:spPr>
        </p:pic>
        <p:sp>
          <p:nvSpPr>
            <p:cNvPr id="27" name="TextBox 26">
              <a:extLst>
                <a:ext uri="{FF2B5EF4-FFF2-40B4-BE49-F238E27FC236}">
                  <a16:creationId xmlns:a16="http://schemas.microsoft.com/office/drawing/2014/main" id="{6781175A-EE68-4C57-9F45-2C908BB3D178}"/>
                </a:ext>
              </a:extLst>
            </p:cNvPr>
            <p:cNvSpPr txBox="1"/>
            <p:nvPr/>
          </p:nvSpPr>
          <p:spPr>
            <a:xfrm rot="16200000">
              <a:off x="10636374" y="334151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support</a:t>
              </a:r>
            </a:p>
          </p:txBody>
        </p:sp>
      </p:grpSp>
      <p:grpSp>
        <p:nvGrpSpPr>
          <p:cNvPr id="28" name="Group 27">
            <a:extLst>
              <a:ext uri="{FF2B5EF4-FFF2-40B4-BE49-F238E27FC236}">
                <a16:creationId xmlns:a16="http://schemas.microsoft.com/office/drawing/2014/main" id="{BF60FFFE-10DC-41E7-87B1-B8A38C07FC58}"/>
              </a:ext>
            </a:extLst>
          </p:cNvPr>
          <p:cNvGrpSpPr/>
          <p:nvPr/>
        </p:nvGrpSpPr>
        <p:grpSpPr>
          <a:xfrm>
            <a:off x="-6605915" y="10986"/>
            <a:ext cx="8433246" cy="6858000"/>
            <a:chOff x="0" y="0"/>
            <a:chExt cx="12192000" cy="6858000"/>
          </a:xfrm>
        </p:grpSpPr>
        <p:sp>
          <p:nvSpPr>
            <p:cNvPr id="29" name="Rectangle 28">
              <a:extLst>
                <a:ext uri="{FF2B5EF4-FFF2-40B4-BE49-F238E27FC236}">
                  <a16:creationId xmlns:a16="http://schemas.microsoft.com/office/drawing/2014/main" id="{79914DB4-4282-4DBC-9709-1EEF60EA8286}"/>
                </a:ext>
              </a:extLst>
            </p:cNvPr>
            <p:cNvSpPr/>
            <p:nvPr/>
          </p:nvSpPr>
          <p:spPr>
            <a:xfrm>
              <a:off x="0" y="0"/>
              <a:ext cx="1219200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Freeform: Shape 29">
              <a:extLst>
                <a:ext uri="{FF2B5EF4-FFF2-40B4-BE49-F238E27FC236}">
                  <a16:creationId xmlns:a16="http://schemas.microsoft.com/office/drawing/2014/main" id="{85C551D3-78C1-4476-955E-3D7FC30FFF52}"/>
                </a:ext>
              </a:extLst>
            </p:cNvPr>
            <p:cNvSpPr/>
            <p:nvPr/>
          </p:nvSpPr>
          <p:spPr>
            <a:xfrm>
              <a:off x="10812400" y="2418863"/>
              <a:ext cx="1379600" cy="2506933"/>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00A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Picture 30">
              <a:extLst>
                <a:ext uri="{FF2B5EF4-FFF2-40B4-BE49-F238E27FC236}">
                  <a16:creationId xmlns:a16="http://schemas.microsoft.com/office/drawing/2014/main" id="{29F2C7F8-B08C-4FF1-AD4F-EF1C326971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10839709" y="3368864"/>
              <a:ext cx="530600" cy="530600"/>
            </a:xfrm>
            <a:prstGeom prst="rect">
              <a:avLst/>
            </a:prstGeom>
          </p:spPr>
        </p:pic>
        <p:sp>
          <p:nvSpPr>
            <p:cNvPr id="32" name="TextBox 31">
              <a:extLst>
                <a:ext uri="{FF2B5EF4-FFF2-40B4-BE49-F238E27FC236}">
                  <a16:creationId xmlns:a16="http://schemas.microsoft.com/office/drawing/2014/main" id="{B946FC58-4FF4-4B60-A5DA-7888B3902AA2}"/>
                </a:ext>
              </a:extLst>
            </p:cNvPr>
            <p:cNvSpPr txBox="1"/>
            <p:nvPr/>
          </p:nvSpPr>
          <p:spPr>
            <a:xfrm rot="16200000">
              <a:off x="10608642" y="3332972"/>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used tech</a:t>
              </a:r>
            </a:p>
          </p:txBody>
        </p:sp>
      </p:grpSp>
      <p:grpSp>
        <p:nvGrpSpPr>
          <p:cNvPr id="33" name="Group 32">
            <a:extLst>
              <a:ext uri="{FF2B5EF4-FFF2-40B4-BE49-F238E27FC236}">
                <a16:creationId xmlns:a16="http://schemas.microsoft.com/office/drawing/2014/main" id="{A949FA71-6433-49F7-B72C-FC229DD27CFC}"/>
              </a:ext>
            </a:extLst>
          </p:cNvPr>
          <p:cNvGrpSpPr/>
          <p:nvPr/>
        </p:nvGrpSpPr>
        <p:grpSpPr>
          <a:xfrm>
            <a:off x="-6580162" y="10986"/>
            <a:ext cx="7891858" cy="6858000"/>
            <a:chOff x="60714" y="0"/>
            <a:chExt cx="12211364" cy="6858000"/>
          </a:xfrm>
        </p:grpSpPr>
        <p:sp>
          <p:nvSpPr>
            <p:cNvPr id="34" name="Rectangle 33">
              <a:extLst>
                <a:ext uri="{FF2B5EF4-FFF2-40B4-BE49-F238E27FC236}">
                  <a16:creationId xmlns:a16="http://schemas.microsoft.com/office/drawing/2014/main" id="{E5DEF956-D339-4954-8632-89F34EE376E7}"/>
                </a:ext>
              </a:extLst>
            </p:cNvPr>
            <p:cNvSpPr/>
            <p:nvPr/>
          </p:nvSpPr>
          <p:spPr>
            <a:xfrm>
              <a:off x="60714" y="0"/>
              <a:ext cx="1219200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Freeform: Shape 34">
              <a:extLst>
                <a:ext uri="{FF2B5EF4-FFF2-40B4-BE49-F238E27FC236}">
                  <a16:creationId xmlns:a16="http://schemas.microsoft.com/office/drawing/2014/main" id="{4EF72853-D9E4-4716-8712-7314507AB5D8}"/>
                </a:ext>
              </a:extLst>
            </p:cNvPr>
            <p:cNvSpPr/>
            <p:nvPr/>
          </p:nvSpPr>
          <p:spPr>
            <a:xfrm>
              <a:off x="10590951" y="2407877"/>
              <a:ext cx="1681127" cy="2506933"/>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6" name="Picture 35">
              <a:extLst>
                <a:ext uri="{FF2B5EF4-FFF2-40B4-BE49-F238E27FC236}">
                  <a16:creationId xmlns:a16="http://schemas.microsoft.com/office/drawing/2014/main" id="{70F59E57-8F79-4B21-B7DB-D8BF034D67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10651593" y="3338798"/>
              <a:ext cx="530600" cy="530600"/>
            </a:xfrm>
            <a:prstGeom prst="rect">
              <a:avLst/>
            </a:prstGeom>
          </p:spPr>
        </p:pic>
        <p:sp>
          <p:nvSpPr>
            <p:cNvPr id="37" name="TextBox 36">
              <a:extLst>
                <a:ext uri="{FF2B5EF4-FFF2-40B4-BE49-F238E27FC236}">
                  <a16:creationId xmlns:a16="http://schemas.microsoft.com/office/drawing/2014/main" id="{8B5A4159-EE87-416C-BE7A-1AE931E91B42}"/>
                </a:ext>
              </a:extLst>
            </p:cNvPr>
            <p:cNvSpPr txBox="1"/>
            <p:nvPr/>
          </p:nvSpPr>
          <p:spPr>
            <a:xfrm rot="16200000">
              <a:off x="10357967" y="3349162"/>
              <a:ext cx="2583871" cy="646330"/>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future scope</a:t>
              </a:r>
            </a:p>
          </p:txBody>
        </p:sp>
      </p:grpSp>
      <p:grpSp>
        <p:nvGrpSpPr>
          <p:cNvPr id="38" name="Group 37">
            <a:extLst>
              <a:ext uri="{FF2B5EF4-FFF2-40B4-BE49-F238E27FC236}">
                <a16:creationId xmlns:a16="http://schemas.microsoft.com/office/drawing/2014/main" id="{3A8DC7A4-FA63-4421-8342-C37FCC65BCF9}"/>
              </a:ext>
            </a:extLst>
          </p:cNvPr>
          <p:cNvGrpSpPr/>
          <p:nvPr/>
        </p:nvGrpSpPr>
        <p:grpSpPr>
          <a:xfrm>
            <a:off x="-6978040" y="43944"/>
            <a:ext cx="7736643" cy="6858000"/>
            <a:chOff x="1720233" y="-10986"/>
            <a:chExt cx="12208090" cy="6858000"/>
          </a:xfrm>
        </p:grpSpPr>
        <p:sp>
          <p:nvSpPr>
            <p:cNvPr id="39" name="Rectangle 38">
              <a:extLst>
                <a:ext uri="{FF2B5EF4-FFF2-40B4-BE49-F238E27FC236}">
                  <a16:creationId xmlns:a16="http://schemas.microsoft.com/office/drawing/2014/main" id="{65344A58-A6D8-41E5-91AA-42720D8BF753}"/>
                </a:ext>
              </a:extLst>
            </p:cNvPr>
            <p:cNvSpPr/>
            <p:nvPr/>
          </p:nvSpPr>
          <p:spPr>
            <a:xfrm>
              <a:off x="1720233" y="-10986"/>
              <a:ext cx="1219200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0" name="Group 39">
              <a:extLst>
                <a:ext uri="{FF2B5EF4-FFF2-40B4-BE49-F238E27FC236}">
                  <a16:creationId xmlns:a16="http://schemas.microsoft.com/office/drawing/2014/main" id="{59AB3F32-D025-4FBC-8A7F-BA4144E7A2FF}"/>
                </a:ext>
              </a:extLst>
            </p:cNvPr>
            <p:cNvGrpSpPr/>
            <p:nvPr/>
          </p:nvGrpSpPr>
          <p:grpSpPr>
            <a:xfrm>
              <a:off x="12253558" y="2389760"/>
              <a:ext cx="1674765" cy="2506933"/>
              <a:chOff x="12253558" y="2389760"/>
              <a:chExt cx="1674765" cy="2506933"/>
            </a:xfrm>
            <a:solidFill>
              <a:srgbClr val="52CBBE"/>
            </a:solidFill>
          </p:grpSpPr>
          <p:sp>
            <p:nvSpPr>
              <p:cNvPr id="41" name="Freeform: Shape 40">
                <a:extLst>
                  <a:ext uri="{FF2B5EF4-FFF2-40B4-BE49-F238E27FC236}">
                    <a16:creationId xmlns:a16="http://schemas.microsoft.com/office/drawing/2014/main" id="{04489A0D-34E3-41F6-9158-FBF5B2B2ADD2}"/>
                  </a:ext>
                </a:extLst>
              </p:cNvPr>
              <p:cNvSpPr/>
              <p:nvPr/>
            </p:nvSpPr>
            <p:spPr>
              <a:xfrm>
                <a:off x="12253558" y="2389760"/>
                <a:ext cx="1674765" cy="2506933"/>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TextBox 41">
                <a:extLst>
                  <a:ext uri="{FF2B5EF4-FFF2-40B4-BE49-F238E27FC236}">
                    <a16:creationId xmlns:a16="http://schemas.microsoft.com/office/drawing/2014/main" id="{6A7B02D4-9382-4F8C-8791-64C303ACE293}"/>
                  </a:ext>
                </a:extLst>
              </p:cNvPr>
              <p:cNvSpPr txBox="1"/>
              <p:nvPr/>
            </p:nvSpPr>
            <p:spPr>
              <a:xfrm rot="16200000">
                <a:off x="12337475" y="3267054"/>
                <a:ext cx="1992086" cy="646331"/>
              </a:xfrm>
              <a:prstGeom prst="rect">
                <a:avLst/>
              </a:prstGeom>
              <a:grpFill/>
            </p:spPr>
            <p:txBody>
              <a:bodyPr wrap="square" rtlCol="0">
                <a:spAutoFit/>
              </a:bodyPr>
              <a:lstStyle/>
              <a:p>
                <a:pPr algn="ctr"/>
                <a:r>
                  <a:rPr lang="en-US" sz="3600" b="1" dirty="0">
                    <a:solidFill>
                      <a:srgbClr val="F0EEF0"/>
                    </a:solidFill>
                    <a:latin typeface="Tw Cen MT" panose="020B0602020104020603" pitchFamily="34" charset="0"/>
                  </a:rPr>
                  <a:t>demo</a:t>
                </a:r>
              </a:p>
            </p:txBody>
          </p:sp>
          <p:pic>
            <p:nvPicPr>
              <p:cNvPr id="43" name="Picture 42">
                <a:extLst>
                  <a:ext uri="{FF2B5EF4-FFF2-40B4-BE49-F238E27FC236}">
                    <a16:creationId xmlns:a16="http://schemas.microsoft.com/office/drawing/2014/main" id="{AEE6C185-577A-4BD0-B856-15E2D19FD7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12646931" y="3218604"/>
                <a:ext cx="530600" cy="646331"/>
              </a:xfrm>
              <a:prstGeom prst="rect">
                <a:avLst/>
              </a:prstGeom>
              <a:grpFill/>
            </p:spPr>
          </p:pic>
        </p:grpSp>
      </p:grpSp>
      <p:sp>
        <p:nvSpPr>
          <p:cNvPr id="44" name="TextBox 43">
            <a:extLst>
              <a:ext uri="{FF2B5EF4-FFF2-40B4-BE49-F238E27FC236}">
                <a16:creationId xmlns:a16="http://schemas.microsoft.com/office/drawing/2014/main" id="{2959F9BB-B607-4650-A807-5393D07F91AF}"/>
              </a:ext>
            </a:extLst>
          </p:cNvPr>
          <p:cNvSpPr txBox="1"/>
          <p:nvPr/>
        </p:nvSpPr>
        <p:spPr>
          <a:xfrm>
            <a:off x="4747750" y="450027"/>
            <a:ext cx="7278915" cy="1908215"/>
          </a:xfrm>
          <a:prstGeom prst="rect">
            <a:avLst/>
          </a:prstGeom>
          <a:noFill/>
        </p:spPr>
        <p:txBody>
          <a:bodyPr wrap="square" rtlCol="0">
            <a:spAutoFit/>
          </a:bodyPr>
          <a:lstStyle/>
          <a:p>
            <a:pPr algn="ctr"/>
            <a:r>
              <a:rPr lang="en-US" sz="11800" dirty="0">
                <a:solidFill>
                  <a:srgbClr val="FF5969"/>
                </a:solidFill>
                <a:latin typeface="Tw Cen MT" panose="020B0602020104020603" pitchFamily="34" charset="0"/>
              </a:rPr>
              <a:t>WELCOME</a:t>
            </a:r>
          </a:p>
        </p:txBody>
      </p:sp>
      <p:grpSp>
        <p:nvGrpSpPr>
          <p:cNvPr id="45" name="Group 44">
            <a:extLst>
              <a:ext uri="{FF2B5EF4-FFF2-40B4-BE49-F238E27FC236}">
                <a16:creationId xmlns:a16="http://schemas.microsoft.com/office/drawing/2014/main" id="{B9AACAA8-26A8-438D-9D3A-01339F6B610E}"/>
              </a:ext>
            </a:extLst>
          </p:cNvPr>
          <p:cNvGrpSpPr/>
          <p:nvPr/>
        </p:nvGrpSpPr>
        <p:grpSpPr>
          <a:xfrm>
            <a:off x="6387713" y="5977054"/>
            <a:ext cx="4140553" cy="312234"/>
            <a:chOff x="4679586" y="878988"/>
            <a:chExt cx="1745757" cy="190500"/>
          </a:xfrm>
        </p:grpSpPr>
        <p:sp>
          <p:nvSpPr>
            <p:cNvPr id="46" name="Oval 45">
              <a:extLst>
                <a:ext uri="{FF2B5EF4-FFF2-40B4-BE49-F238E27FC236}">
                  <a16:creationId xmlns:a16="http://schemas.microsoft.com/office/drawing/2014/main" id="{F9DED223-AE16-4C6D-93BE-C8D05FFD04D4}"/>
                </a:ext>
              </a:extLst>
            </p:cNvPr>
            <p:cNvSpPr/>
            <p:nvPr/>
          </p:nvSpPr>
          <p:spPr>
            <a:xfrm>
              <a:off x="4679586" y="878988"/>
              <a:ext cx="190500" cy="190500"/>
            </a:xfrm>
            <a:prstGeom prst="ellipse">
              <a:avLst/>
            </a:pr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185CF1F2-061E-4C9D-AD62-3C2AEF6429F0}"/>
                </a:ext>
              </a:extLst>
            </p:cNvPr>
            <p:cNvSpPr/>
            <p:nvPr/>
          </p:nvSpPr>
          <p:spPr>
            <a:xfrm>
              <a:off x="4990736" y="878988"/>
              <a:ext cx="190500" cy="190500"/>
            </a:xfrm>
            <a:prstGeom prst="ellipse">
              <a:avLst/>
            </a:prstGeom>
            <a:solidFill>
              <a:srgbClr val="52CB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E0F77EED-9832-48DB-9F2E-D5198E4391A5}"/>
                </a:ext>
              </a:extLst>
            </p:cNvPr>
            <p:cNvSpPr/>
            <p:nvPr/>
          </p:nvSpPr>
          <p:spPr>
            <a:xfrm>
              <a:off x="5301522" y="878988"/>
              <a:ext cx="190500" cy="190500"/>
            </a:xfrm>
            <a:prstGeom prst="ellipse">
              <a:avLst/>
            </a:prstGeom>
            <a:solidFill>
              <a:srgbClr val="FEC6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Oval 48">
              <a:extLst>
                <a:ext uri="{FF2B5EF4-FFF2-40B4-BE49-F238E27FC236}">
                  <a16:creationId xmlns:a16="http://schemas.microsoft.com/office/drawing/2014/main" id="{67D07A40-8438-4B2A-A165-72BFC4F0BA70}"/>
                </a:ext>
              </a:extLst>
            </p:cNvPr>
            <p:cNvSpPr/>
            <p:nvPr/>
          </p:nvSpPr>
          <p:spPr>
            <a:xfrm>
              <a:off x="5612308" y="878988"/>
              <a:ext cx="190500" cy="190500"/>
            </a:xfrm>
            <a:prstGeom prst="ellipse">
              <a:avLst/>
            </a:pr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D527FF2F-CDE7-4C62-9A1E-6DE4786F104E}"/>
                </a:ext>
              </a:extLst>
            </p:cNvPr>
            <p:cNvSpPr/>
            <p:nvPr/>
          </p:nvSpPr>
          <p:spPr>
            <a:xfrm>
              <a:off x="5923575" y="878988"/>
              <a:ext cx="190500" cy="19050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B17DF206-9E0B-41BE-97AB-0F0DF2D35306}"/>
                </a:ext>
              </a:extLst>
            </p:cNvPr>
            <p:cNvSpPr/>
            <p:nvPr/>
          </p:nvSpPr>
          <p:spPr>
            <a:xfrm>
              <a:off x="6234843" y="878988"/>
              <a:ext cx="190500" cy="190500"/>
            </a:xfrm>
            <a:prstGeom prst="ellipse">
              <a:avLst/>
            </a:prstGeom>
            <a:solidFill>
              <a:srgbClr val="00A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2" name="TextBox 51">
            <a:extLst>
              <a:ext uri="{FF2B5EF4-FFF2-40B4-BE49-F238E27FC236}">
                <a16:creationId xmlns:a16="http://schemas.microsoft.com/office/drawing/2014/main" id="{F5EED1A3-2A46-4C87-AD4E-7EF570ADDD3D}"/>
              </a:ext>
            </a:extLst>
          </p:cNvPr>
          <p:cNvSpPr txBox="1"/>
          <p:nvPr/>
        </p:nvSpPr>
        <p:spPr>
          <a:xfrm>
            <a:off x="4516304" y="2287469"/>
            <a:ext cx="7883371" cy="723275"/>
          </a:xfrm>
          <a:prstGeom prst="rect">
            <a:avLst/>
          </a:prstGeom>
          <a:noFill/>
        </p:spPr>
        <p:txBody>
          <a:bodyPr wrap="square" rtlCol="0">
            <a:spAutoFit/>
          </a:bodyPr>
          <a:lstStyle/>
          <a:p>
            <a:pPr algn="ctr"/>
            <a:r>
              <a:rPr lang="en-US" sz="4100" dirty="0">
                <a:solidFill>
                  <a:srgbClr val="52CBBE"/>
                </a:solidFill>
                <a:latin typeface="Tw Cen MT" panose="020B0602020104020603" pitchFamily="34" charset="0"/>
              </a:rPr>
              <a:t>CCNU SUMMER SCHOOL PROJECT</a:t>
            </a:r>
          </a:p>
        </p:txBody>
      </p:sp>
      <p:sp>
        <p:nvSpPr>
          <p:cNvPr id="53" name="TextBox 52">
            <a:extLst>
              <a:ext uri="{FF2B5EF4-FFF2-40B4-BE49-F238E27FC236}">
                <a16:creationId xmlns:a16="http://schemas.microsoft.com/office/drawing/2014/main" id="{E4BA98BE-7A36-4634-A38D-183C7052A0A4}"/>
              </a:ext>
            </a:extLst>
          </p:cNvPr>
          <p:cNvSpPr txBox="1"/>
          <p:nvPr/>
        </p:nvSpPr>
        <p:spPr>
          <a:xfrm>
            <a:off x="4913085" y="3322748"/>
            <a:ext cx="7278915" cy="2492990"/>
          </a:xfrm>
          <a:prstGeom prst="rect">
            <a:avLst/>
          </a:prstGeom>
          <a:noFill/>
        </p:spPr>
        <p:txBody>
          <a:bodyPr wrap="square" rtlCol="0">
            <a:spAutoFit/>
          </a:bodyPr>
          <a:lstStyle/>
          <a:p>
            <a:pPr algn="ctr"/>
            <a:r>
              <a:rPr lang="en-US" sz="2800" dirty="0">
                <a:solidFill>
                  <a:srgbClr val="5D7373"/>
                </a:solidFill>
                <a:latin typeface="Tw Cen MT" panose="020B0602020104020603" pitchFamily="34" charset="0"/>
              </a:rPr>
              <a:t>DONE BY GROUP 1</a:t>
            </a:r>
          </a:p>
          <a:p>
            <a:pPr algn="ctr"/>
            <a:endParaRPr lang="en-US" sz="1600" dirty="0">
              <a:solidFill>
                <a:srgbClr val="5D7373"/>
              </a:solidFill>
              <a:latin typeface="Tw Cen MT" panose="020B0602020104020603" pitchFamily="34" charset="0"/>
            </a:endParaRPr>
          </a:p>
          <a:p>
            <a:pPr marL="457200" indent="-457200">
              <a:buFontTx/>
              <a:buChar char="-"/>
            </a:pPr>
            <a:r>
              <a:rPr lang="en-US" sz="1600" dirty="0">
                <a:solidFill>
                  <a:srgbClr val="5D7373"/>
                </a:solidFill>
                <a:latin typeface="Tw Cen MT" panose="020B0602020104020603" pitchFamily="34" charset="0"/>
              </a:rPr>
              <a:t>Chieu Vien Nguyen</a:t>
            </a:r>
          </a:p>
          <a:p>
            <a:pPr marL="457200" indent="-457200">
              <a:buFontTx/>
              <a:buChar char="-"/>
            </a:pPr>
            <a:r>
              <a:rPr lang="en-US" sz="1600" dirty="0">
                <a:solidFill>
                  <a:srgbClr val="5D7373"/>
                </a:solidFill>
                <a:latin typeface="Tw Cen MT" panose="020B0602020104020603" pitchFamily="34" charset="0"/>
              </a:rPr>
              <a:t>Muhammad Ali</a:t>
            </a:r>
          </a:p>
          <a:p>
            <a:pPr marL="457200" indent="-457200">
              <a:buFontTx/>
              <a:buChar char="-"/>
            </a:pPr>
            <a:r>
              <a:rPr lang="en-US" sz="1600" dirty="0">
                <a:solidFill>
                  <a:srgbClr val="5D7373"/>
                </a:solidFill>
                <a:latin typeface="Tw Cen MT" panose="020B0602020104020603" pitchFamily="34" charset="0"/>
              </a:rPr>
              <a:t>Megha Mohan</a:t>
            </a:r>
          </a:p>
          <a:p>
            <a:pPr marL="457200" indent="-457200">
              <a:buFontTx/>
              <a:buChar char="-"/>
            </a:pPr>
            <a:r>
              <a:rPr lang="en-US" sz="1600" dirty="0">
                <a:solidFill>
                  <a:srgbClr val="5D7373"/>
                </a:solidFill>
                <a:latin typeface="Tw Cen MT" panose="020B0602020104020603" pitchFamily="34" charset="0"/>
              </a:rPr>
              <a:t>Shihui Liu</a:t>
            </a:r>
          </a:p>
          <a:p>
            <a:pPr marL="457200" indent="-457200">
              <a:buFontTx/>
              <a:buChar char="-"/>
            </a:pPr>
            <a:r>
              <a:rPr lang="en-US" sz="1600" dirty="0">
                <a:solidFill>
                  <a:srgbClr val="5D7373"/>
                </a:solidFill>
                <a:latin typeface="Tw Cen MT" panose="020B0602020104020603" pitchFamily="34" charset="0"/>
              </a:rPr>
              <a:t>Sujith Puzhakkal Sundarakshan</a:t>
            </a:r>
          </a:p>
          <a:p>
            <a:pPr marL="457200" indent="-457200">
              <a:buFontTx/>
              <a:buChar char="-"/>
            </a:pPr>
            <a:endParaRPr lang="en-US" sz="1600" dirty="0">
              <a:solidFill>
                <a:srgbClr val="5D7373"/>
              </a:solidFill>
              <a:latin typeface="Tw Cen MT" panose="020B0602020104020603" pitchFamily="34" charset="0"/>
            </a:endParaRPr>
          </a:p>
          <a:p>
            <a:pPr marL="457200" indent="-457200">
              <a:buFontTx/>
              <a:buChar char="-"/>
            </a:pPr>
            <a:endParaRPr lang="en-US" sz="1600" dirty="0">
              <a:solidFill>
                <a:srgbClr val="5D7373"/>
              </a:solidFill>
              <a:latin typeface="Tw Cen MT" panose="020B0602020104020603" pitchFamily="34" charset="0"/>
            </a:endParaRPr>
          </a:p>
        </p:txBody>
      </p:sp>
    </p:spTree>
    <p:extLst>
      <p:ext uri="{BB962C8B-B14F-4D97-AF65-F5344CB8AC3E}">
        <p14:creationId xmlns:p14="http://schemas.microsoft.com/office/powerpoint/2010/main" val="2295842523"/>
      </p:ext>
    </p:extLst>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circle(in)">
                                      <p:cBhvr>
                                        <p:cTn id="7" dur="2000"/>
                                        <p:tgtEl>
                                          <p:spTgt spid="44"/>
                                        </p:tgtEl>
                                      </p:cBhvr>
                                    </p:animEffect>
                                  </p:childTnLst>
                                </p:cTn>
                              </p:par>
                              <p:par>
                                <p:cTn id="8" presetID="42" presetClass="entr" presetSubtype="0" fill="hold" nodeType="withEffect">
                                  <p:stCondLst>
                                    <p:cond delay="0"/>
                                  </p:stCondLst>
                                  <p:childTnLst>
                                    <p:set>
                                      <p:cBhvr>
                                        <p:cTn id="9" dur="1" fill="hold">
                                          <p:stCondLst>
                                            <p:cond delay="0"/>
                                          </p:stCondLst>
                                        </p:cTn>
                                        <p:tgtEl>
                                          <p:spTgt spid="45"/>
                                        </p:tgtEl>
                                        <p:attrNameLst>
                                          <p:attrName>style.visibility</p:attrName>
                                        </p:attrNameLst>
                                      </p:cBhvr>
                                      <p:to>
                                        <p:strVal val="visible"/>
                                      </p:to>
                                    </p:set>
                                    <p:animEffect transition="in" filter="fade">
                                      <p:cBhvr>
                                        <p:cTn id="10" dur="1000"/>
                                        <p:tgtEl>
                                          <p:spTgt spid="45"/>
                                        </p:tgtEl>
                                      </p:cBhvr>
                                    </p:animEffect>
                                    <p:anim calcmode="lin" valueType="num">
                                      <p:cBhvr>
                                        <p:cTn id="11" dur="1000" fill="hold"/>
                                        <p:tgtEl>
                                          <p:spTgt spid="45"/>
                                        </p:tgtEl>
                                        <p:attrNameLst>
                                          <p:attrName>ppt_x</p:attrName>
                                        </p:attrNameLst>
                                      </p:cBhvr>
                                      <p:tavLst>
                                        <p:tav tm="0">
                                          <p:val>
                                            <p:strVal val="#ppt_x"/>
                                          </p:val>
                                        </p:tav>
                                        <p:tav tm="100000">
                                          <p:val>
                                            <p:strVal val="#ppt_x"/>
                                          </p:val>
                                        </p:tav>
                                      </p:tavLst>
                                    </p:anim>
                                    <p:anim calcmode="lin" valueType="num">
                                      <p:cBhvr>
                                        <p:cTn id="12" dur="1000" fill="hold"/>
                                        <p:tgtEl>
                                          <p:spTgt spid="4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2C7A165B-B440-493E-9B7C-D5023F0E78F4}"/>
              </a:ext>
            </a:extLst>
          </p:cNvPr>
          <p:cNvGrpSpPr/>
          <p:nvPr/>
        </p:nvGrpSpPr>
        <p:grpSpPr>
          <a:xfrm>
            <a:off x="41809" y="0"/>
            <a:ext cx="12192000" cy="6858000"/>
            <a:chOff x="0" y="0"/>
            <a:chExt cx="12192000" cy="6858000"/>
          </a:xfrm>
        </p:grpSpPr>
        <p:sp>
          <p:nvSpPr>
            <p:cNvPr id="2" name="Rectangle 1">
              <a:extLst>
                <a:ext uri="{FF2B5EF4-FFF2-40B4-BE49-F238E27FC236}">
                  <a16:creationId xmlns:a16="http://schemas.microsoft.com/office/drawing/2014/main" id="{A5FFDF5D-4F68-44CA-9F8E-77C991840906}"/>
                </a:ext>
              </a:extLst>
            </p:cNvPr>
            <p:cNvSpPr/>
            <p:nvPr/>
          </p:nvSpPr>
          <p:spPr>
            <a:xfrm>
              <a:off x="0" y="0"/>
              <a:ext cx="1219200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Freeform: Shape 2">
              <a:extLst>
                <a:ext uri="{FF2B5EF4-FFF2-40B4-BE49-F238E27FC236}">
                  <a16:creationId xmlns:a16="http://schemas.microsoft.com/office/drawing/2014/main" id="{65CB5694-152B-40AD-8E64-8EC49E1D058F}"/>
                </a:ext>
              </a:extLst>
            </p:cNvPr>
            <p:cNvSpPr/>
            <p:nvPr/>
          </p:nvSpPr>
          <p:spPr>
            <a:xfrm>
              <a:off x="11023600" y="2418863"/>
              <a:ext cx="1168400" cy="2506933"/>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E2C0FF52-F40E-4334-87CF-451C264F0DC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6200000">
              <a:off x="11077200" y="3407029"/>
              <a:ext cx="530600" cy="530600"/>
            </a:xfrm>
            <a:prstGeom prst="rect">
              <a:avLst/>
            </a:prstGeom>
          </p:spPr>
        </p:pic>
        <p:sp>
          <p:nvSpPr>
            <p:cNvPr id="6" name="TextBox 5">
              <a:extLst>
                <a:ext uri="{FF2B5EF4-FFF2-40B4-BE49-F238E27FC236}">
                  <a16:creationId xmlns:a16="http://schemas.microsoft.com/office/drawing/2014/main" id="{94DFB3EE-ED1B-44B5-BCB3-F2FA5EAFBB32}"/>
                </a:ext>
              </a:extLst>
            </p:cNvPr>
            <p:cNvSpPr txBox="1"/>
            <p:nvPr/>
          </p:nvSpPr>
          <p:spPr>
            <a:xfrm rot="16200000">
              <a:off x="10872792" y="3349163"/>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about</a:t>
              </a:r>
            </a:p>
          </p:txBody>
        </p:sp>
      </p:grpSp>
      <p:grpSp>
        <p:nvGrpSpPr>
          <p:cNvPr id="8" name="Group 7">
            <a:extLst>
              <a:ext uri="{FF2B5EF4-FFF2-40B4-BE49-F238E27FC236}">
                <a16:creationId xmlns:a16="http://schemas.microsoft.com/office/drawing/2014/main" id="{6AA4D2E0-35DB-47DB-B8CF-80D9100E9F5F}"/>
              </a:ext>
            </a:extLst>
          </p:cNvPr>
          <p:cNvGrpSpPr/>
          <p:nvPr/>
        </p:nvGrpSpPr>
        <p:grpSpPr>
          <a:xfrm>
            <a:off x="-10459720" y="0"/>
            <a:ext cx="12192000" cy="6858000"/>
            <a:chOff x="0" y="0"/>
            <a:chExt cx="12192000" cy="6858000"/>
          </a:xfrm>
        </p:grpSpPr>
        <p:sp>
          <p:nvSpPr>
            <p:cNvPr id="9" name="Rectangle 8">
              <a:extLst>
                <a:ext uri="{FF2B5EF4-FFF2-40B4-BE49-F238E27FC236}">
                  <a16:creationId xmlns:a16="http://schemas.microsoft.com/office/drawing/2014/main" id="{655ED14A-D91A-4FB3-B142-9C96B9EB8283}"/>
                </a:ext>
              </a:extLst>
            </p:cNvPr>
            <p:cNvSpPr/>
            <p:nvPr/>
          </p:nvSpPr>
          <p:spPr>
            <a:xfrm>
              <a:off x="0" y="0"/>
              <a:ext cx="1219200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1FDEE813-EEEA-400E-8C43-2B84581C5FA4}"/>
                </a:ext>
              </a:extLst>
            </p:cNvPr>
            <p:cNvSpPr/>
            <p:nvPr/>
          </p:nvSpPr>
          <p:spPr>
            <a:xfrm>
              <a:off x="11023600" y="2418863"/>
              <a:ext cx="1168400" cy="2506933"/>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9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2EC9D04D-CAFD-46BE-81CF-A6F270AE49B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6200000">
              <a:off x="11077200" y="3407029"/>
              <a:ext cx="530600" cy="530600"/>
            </a:xfrm>
            <a:prstGeom prst="rect">
              <a:avLst/>
            </a:prstGeom>
          </p:spPr>
        </p:pic>
        <p:sp>
          <p:nvSpPr>
            <p:cNvPr id="12" name="TextBox 11">
              <a:extLst>
                <a:ext uri="{FF2B5EF4-FFF2-40B4-BE49-F238E27FC236}">
                  <a16:creationId xmlns:a16="http://schemas.microsoft.com/office/drawing/2014/main" id="{BB418293-E1B8-4797-B7E8-02983D93BCB0}"/>
                </a:ext>
              </a:extLst>
            </p:cNvPr>
            <p:cNvSpPr txBox="1"/>
            <p:nvPr/>
          </p:nvSpPr>
          <p:spPr>
            <a:xfrm rot="16200000">
              <a:off x="10872792" y="3349163"/>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features</a:t>
              </a:r>
            </a:p>
          </p:txBody>
        </p:sp>
      </p:grpSp>
      <p:grpSp>
        <p:nvGrpSpPr>
          <p:cNvPr id="13" name="Group 12">
            <a:extLst>
              <a:ext uri="{FF2B5EF4-FFF2-40B4-BE49-F238E27FC236}">
                <a16:creationId xmlns:a16="http://schemas.microsoft.com/office/drawing/2014/main" id="{5173A76B-E508-4F80-AD73-7A09A0E0D5F1}"/>
              </a:ext>
            </a:extLst>
          </p:cNvPr>
          <p:cNvGrpSpPr/>
          <p:nvPr/>
        </p:nvGrpSpPr>
        <p:grpSpPr>
          <a:xfrm>
            <a:off x="-11043920" y="0"/>
            <a:ext cx="12192000" cy="6858000"/>
            <a:chOff x="0" y="0"/>
            <a:chExt cx="12192000" cy="6858000"/>
          </a:xfrm>
        </p:grpSpPr>
        <p:sp>
          <p:nvSpPr>
            <p:cNvPr id="14" name="Rectangle 13">
              <a:extLst>
                <a:ext uri="{FF2B5EF4-FFF2-40B4-BE49-F238E27FC236}">
                  <a16:creationId xmlns:a16="http://schemas.microsoft.com/office/drawing/2014/main" id="{F64D800F-3269-455C-ADD8-43951B572924}"/>
                </a:ext>
              </a:extLst>
            </p:cNvPr>
            <p:cNvSpPr/>
            <p:nvPr/>
          </p:nvSpPr>
          <p:spPr>
            <a:xfrm>
              <a:off x="0" y="0"/>
              <a:ext cx="1219200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Freeform: Shape 14">
              <a:extLst>
                <a:ext uri="{FF2B5EF4-FFF2-40B4-BE49-F238E27FC236}">
                  <a16:creationId xmlns:a16="http://schemas.microsoft.com/office/drawing/2014/main" id="{7260F749-26B4-45C9-859D-E4416CCCBAF3}"/>
                </a:ext>
              </a:extLst>
            </p:cNvPr>
            <p:cNvSpPr/>
            <p:nvPr/>
          </p:nvSpPr>
          <p:spPr>
            <a:xfrm>
              <a:off x="11023600" y="2418863"/>
              <a:ext cx="1168400" cy="2506933"/>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EB207618-7DB7-4B8E-8725-06CE1D1A541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6200000">
              <a:off x="11077200" y="3407029"/>
              <a:ext cx="530600" cy="530600"/>
            </a:xfrm>
            <a:prstGeom prst="rect">
              <a:avLst/>
            </a:prstGeom>
          </p:spPr>
        </p:pic>
        <p:sp>
          <p:nvSpPr>
            <p:cNvPr id="17" name="TextBox 16">
              <a:extLst>
                <a:ext uri="{FF2B5EF4-FFF2-40B4-BE49-F238E27FC236}">
                  <a16:creationId xmlns:a16="http://schemas.microsoft.com/office/drawing/2014/main" id="{1DDA33F6-C52D-4FFE-9127-E7C3814E8023}"/>
                </a:ext>
              </a:extLst>
            </p:cNvPr>
            <p:cNvSpPr txBox="1"/>
            <p:nvPr/>
          </p:nvSpPr>
          <p:spPr>
            <a:xfrm rot="16200000">
              <a:off x="10872792" y="3349163"/>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students</a:t>
              </a:r>
            </a:p>
          </p:txBody>
        </p:sp>
      </p:grpSp>
      <p:grpSp>
        <p:nvGrpSpPr>
          <p:cNvPr id="18" name="Group 17">
            <a:extLst>
              <a:ext uri="{FF2B5EF4-FFF2-40B4-BE49-F238E27FC236}">
                <a16:creationId xmlns:a16="http://schemas.microsoft.com/office/drawing/2014/main" id="{BC766D13-A27C-4E44-AA01-F40F9FE2184D}"/>
              </a:ext>
            </a:extLst>
          </p:cNvPr>
          <p:cNvGrpSpPr/>
          <p:nvPr/>
        </p:nvGrpSpPr>
        <p:grpSpPr>
          <a:xfrm>
            <a:off x="-11628121" y="0"/>
            <a:ext cx="12192000" cy="6858000"/>
            <a:chOff x="0" y="0"/>
            <a:chExt cx="12192000" cy="6858000"/>
          </a:xfrm>
        </p:grpSpPr>
        <p:sp>
          <p:nvSpPr>
            <p:cNvPr id="19" name="Rectangle 18">
              <a:extLst>
                <a:ext uri="{FF2B5EF4-FFF2-40B4-BE49-F238E27FC236}">
                  <a16:creationId xmlns:a16="http://schemas.microsoft.com/office/drawing/2014/main" id="{5F31A73D-0F60-4AEF-A92C-F736AA10F9D0}"/>
                </a:ext>
              </a:extLst>
            </p:cNvPr>
            <p:cNvSpPr/>
            <p:nvPr/>
          </p:nvSpPr>
          <p:spPr>
            <a:xfrm>
              <a:off x="0" y="0"/>
              <a:ext cx="1219200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Freeform: Shape 19">
              <a:extLst>
                <a:ext uri="{FF2B5EF4-FFF2-40B4-BE49-F238E27FC236}">
                  <a16:creationId xmlns:a16="http://schemas.microsoft.com/office/drawing/2014/main" id="{FD733F5B-68C1-430A-A144-0EB72A159359}"/>
                </a:ext>
              </a:extLst>
            </p:cNvPr>
            <p:cNvSpPr/>
            <p:nvPr/>
          </p:nvSpPr>
          <p:spPr>
            <a:xfrm>
              <a:off x="11023600" y="2418863"/>
              <a:ext cx="1168400" cy="2506933"/>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a:extLst>
                <a:ext uri="{FF2B5EF4-FFF2-40B4-BE49-F238E27FC236}">
                  <a16:creationId xmlns:a16="http://schemas.microsoft.com/office/drawing/2014/main" id="{1B834632-1844-4F8F-B101-93ACD978FBE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6200000">
              <a:off x="11077200" y="3407029"/>
              <a:ext cx="530600" cy="530600"/>
            </a:xfrm>
            <a:prstGeom prst="rect">
              <a:avLst/>
            </a:prstGeom>
          </p:spPr>
        </p:pic>
        <p:sp>
          <p:nvSpPr>
            <p:cNvPr id="22" name="TextBox 21">
              <a:extLst>
                <a:ext uri="{FF2B5EF4-FFF2-40B4-BE49-F238E27FC236}">
                  <a16:creationId xmlns:a16="http://schemas.microsoft.com/office/drawing/2014/main" id="{1E6B959B-18A0-4491-9A3E-8E0D7DBF4688}"/>
                </a:ext>
              </a:extLst>
            </p:cNvPr>
            <p:cNvSpPr txBox="1"/>
            <p:nvPr/>
          </p:nvSpPr>
          <p:spPr>
            <a:xfrm rot="16200000">
              <a:off x="10872792" y="3349163"/>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admin</a:t>
              </a:r>
            </a:p>
          </p:txBody>
        </p:sp>
      </p:grpSp>
      <p:grpSp>
        <p:nvGrpSpPr>
          <p:cNvPr id="23" name="Group 22">
            <a:extLst>
              <a:ext uri="{FF2B5EF4-FFF2-40B4-BE49-F238E27FC236}">
                <a16:creationId xmlns:a16="http://schemas.microsoft.com/office/drawing/2014/main" id="{BE9C134C-C515-486C-BA33-387A5D912B64}"/>
              </a:ext>
            </a:extLst>
          </p:cNvPr>
          <p:cNvGrpSpPr/>
          <p:nvPr/>
        </p:nvGrpSpPr>
        <p:grpSpPr>
          <a:xfrm>
            <a:off x="-12212322" y="0"/>
            <a:ext cx="12192000" cy="6858000"/>
            <a:chOff x="0" y="0"/>
            <a:chExt cx="12192000" cy="6858000"/>
          </a:xfrm>
        </p:grpSpPr>
        <p:sp>
          <p:nvSpPr>
            <p:cNvPr id="24" name="Rectangle 23">
              <a:extLst>
                <a:ext uri="{FF2B5EF4-FFF2-40B4-BE49-F238E27FC236}">
                  <a16:creationId xmlns:a16="http://schemas.microsoft.com/office/drawing/2014/main" id="{D2742432-2DD4-4A0C-B7DD-7D3CEA6B4B2B}"/>
                </a:ext>
              </a:extLst>
            </p:cNvPr>
            <p:cNvSpPr/>
            <p:nvPr/>
          </p:nvSpPr>
          <p:spPr>
            <a:xfrm>
              <a:off x="0" y="0"/>
              <a:ext cx="1219200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Freeform: Shape 24">
              <a:extLst>
                <a:ext uri="{FF2B5EF4-FFF2-40B4-BE49-F238E27FC236}">
                  <a16:creationId xmlns:a16="http://schemas.microsoft.com/office/drawing/2014/main" id="{5C2721E8-D44D-46CE-8971-FCBC94E45050}"/>
                </a:ext>
              </a:extLst>
            </p:cNvPr>
            <p:cNvSpPr/>
            <p:nvPr/>
          </p:nvSpPr>
          <p:spPr>
            <a:xfrm>
              <a:off x="11023600" y="2418863"/>
              <a:ext cx="1168400" cy="2506933"/>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a:extLst>
                <a:ext uri="{FF2B5EF4-FFF2-40B4-BE49-F238E27FC236}">
                  <a16:creationId xmlns:a16="http://schemas.microsoft.com/office/drawing/2014/main" id="{F057289A-CA03-4C8F-AE63-40CD58D6FE3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6200000">
              <a:off x="11077200" y="3407029"/>
              <a:ext cx="530600" cy="530600"/>
            </a:xfrm>
            <a:prstGeom prst="rect">
              <a:avLst/>
            </a:prstGeom>
          </p:spPr>
        </p:pic>
        <p:sp>
          <p:nvSpPr>
            <p:cNvPr id="27" name="TextBox 26">
              <a:extLst>
                <a:ext uri="{FF2B5EF4-FFF2-40B4-BE49-F238E27FC236}">
                  <a16:creationId xmlns:a16="http://schemas.microsoft.com/office/drawing/2014/main" id="{6781175A-EE68-4C57-9F45-2C908BB3D178}"/>
                </a:ext>
              </a:extLst>
            </p:cNvPr>
            <p:cNvSpPr txBox="1"/>
            <p:nvPr/>
          </p:nvSpPr>
          <p:spPr>
            <a:xfrm rot="16200000">
              <a:off x="10872792" y="3349163"/>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support</a:t>
              </a:r>
            </a:p>
          </p:txBody>
        </p:sp>
      </p:grpSp>
      <p:grpSp>
        <p:nvGrpSpPr>
          <p:cNvPr id="28" name="Group 27">
            <a:extLst>
              <a:ext uri="{FF2B5EF4-FFF2-40B4-BE49-F238E27FC236}">
                <a16:creationId xmlns:a16="http://schemas.microsoft.com/office/drawing/2014/main" id="{BF60FFFE-10DC-41E7-87B1-B8A38C07FC58}"/>
              </a:ext>
            </a:extLst>
          </p:cNvPr>
          <p:cNvGrpSpPr/>
          <p:nvPr/>
        </p:nvGrpSpPr>
        <p:grpSpPr>
          <a:xfrm>
            <a:off x="-12796523" y="0"/>
            <a:ext cx="12192000" cy="6858000"/>
            <a:chOff x="0" y="0"/>
            <a:chExt cx="12192000" cy="6858000"/>
          </a:xfrm>
        </p:grpSpPr>
        <p:sp>
          <p:nvSpPr>
            <p:cNvPr id="29" name="Rectangle 28">
              <a:extLst>
                <a:ext uri="{FF2B5EF4-FFF2-40B4-BE49-F238E27FC236}">
                  <a16:creationId xmlns:a16="http://schemas.microsoft.com/office/drawing/2014/main" id="{79914DB4-4282-4DBC-9709-1EEF60EA8286}"/>
                </a:ext>
              </a:extLst>
            </p:cNvPr>
            <p:cNvSpPr/>
            <p:nvPr/>
          </p:nvSpPr>
          <p:spPr>
            <a:xfrm>
              <a:off x="0" y="0"/>
              <a:ext cx="1219200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Freeform: Shape 29">
              <a:extLst>
                <a:ext uri="{FF2B5EF4-FFF2-40B4-BE49-F238E27FC236}">
                  <a16:creationId xmlns:a16="http://schemas.microsoft.com/office/drawing/2014/main" id="{85C551D3-78C1-4476-955E-3D7FC30FFF52}"/>
                </a:ext>
              </a:extLst>
            </p:cNvPr>
            <p:cNvSpPr/>
            <p:nvPr/>
          </p:nvSpPr>
          <p:spPr>
            <a:xfrm>
              <a:off x="11023600" y="2418863"/>
              <a:ext cx="1168400" cy="2506933"/>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00A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Picture 30">
              <a:extLst>
                <a:ext uri="{FF2B5EF4-FFF2-40B4-BE49-F238E27FC236}">
                  <a16:creationId xmlns:a16="http://schemas.microsoft.com/office/drawing/2014/main" id="{29F2C7F8-B08C-4FF1-AD4F-EF1C326971B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6200000">
              <a:off x="11015069" y="3407028"/>
              <a:ext cx="530600" cy="530600"/>
            </a:xfrm>
            <a:prstGeom prst="rect">
              <a:avLst/>
            </a:prstGeom>
          </p:spPr>
        </p:pic>
        <p:sp>
          <p:nvSpPr>
            <p:cNvPr id="32" name="TextBox 31">
              <a:extLst>
                <a:ext uri="{FF2B5EF4-FFF2-40B4-BE49-F238E27FC236}">
                  <a16:creationId xmlns:a16="http://schemas.microsoft.com/office/drawing/2014/main" id="{B946FC58-4FF4-4B60-A5DA-7888B3902AA2}"/>
                </a:ext>
              </a:extLst>
            </p:cNvPr>
            <p:cNvSpPr txBox="1"/>
            <p:nvPr/>
          </p:nvSpPr>
          <p:spPr>
            <a:xfrm rot="16200000">
              <a:off x="10872792" y="3349163"/>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used tech</a:t>
              </a:r>
            </a:p>
          </p:txBody>
        </p:sp>
      </p:grpSp>
      <p:grpSp>
        <p:nvGrpSpPr>
          <p:cNvPr id="33" name="Group 32">
            <a:extLst>
              <a:ext uri="{FF2B5EF4-FFF2-40B4-BE49-F238E27FC236}">
                <a16:creationId xmlns:a16="http://schemas.microsoft.com/office/drawing/2014/main" id="{A949FA71-6433-49F7-B72C-FC229DD27CFC}"/>
              </a:ext>
            </a:extLst>
          </p:cNvPr>
          <p:cNvGrpSpPr/>
          <p:nvPr/>
        </p:nvGrpSpPr>
        <p:grpSpPr>
          <a:xfrm>
            <a:off x="-13442855" y="0"/>
            <a:ext cx="12254131" cy="6858000"/>
            <a:chOff x="0" y="0"/>
            <a:chExt cx="12254131" cy="6858000"/>
          </a:xfrm>
        </p:grpSpPr>
        <p:sp>
          <p:nvSpPr>
            <p:cNvPr id="34" name="Rectangle 33">
              <a:extLst>
                <a:ext uri="{FF2B5EF4-FFF2-40B4-BE49-F238E27FC236}">
                  <a16:creationId xmlns:a16="http://schemas.microsoft.com/office/drawing/2014/main" id="{E5DEF956-D339-4954-8632-89F34EE376E7}"/>
                </a:ext>
              </a:extLst>
            </p:cNvPr>
            <p:cNvSpPr/>
            <p:nvPr/>
          </p:nvSpPr>
          <p:spPr>
            <a:xfrm>
              <a:off x="0" y="0"/>
              <a:ext cx="1219200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Freeform: Shape 34">
              <a:extLst>
                <a:ext uri="{FF2B5EF4-FFF2-40B4-BE49-F238E27FC236}">
                  <a16:creationId xmlns:a16="http://schemas.microsoft.com/office/drawing/2014/main" id="{4EF72853-D9E4-4716-8712-7314507AB5D8}"/>
                </a:ext>
              </a:extLst>
            </p:cNvPr>
            <p:cNvSpPr/>
            <p:nvPr/>
          </p:nvSpPr>
          <p:spPr>
            <a:xfrm>
              <a:off x="11023600" y="2418863"/>
              <a:ext cx="1168400" cy="2506933"/>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Picture 35">
              <a:extLst>
                <a:ext uri="{FF2B5EF4-FFF2-40B4-BE49-F238E27FC236}">
                  <a16:creationId xmlns:a16="http://schemas.microsoft.com/office/drawing/2014/main" id="{70F59E57-8F79-4B21-B7DB-D8BF034D679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6200000">
              <a:off x="11077200" y="3335909"/>
              <a:ext cx="530600" cy="530600"/>
            </a:xfrm>
            <a:prstGeom prst="rect">
              <a:avLst/>
            </a:prstGeom>
          </p:spPr>
        </p:pic>
        <p:sp>
          <p:nvSpPr>
            <p:cNvPr id="37" name="TextBox 36">
              <a:extLst>
                <a:ext uri="{FF2B5EF4-FFF2-40B4-BE49-F238E27FC236}">
                  <a16:creationId xmlns:a16="http://schemas.microsoft.com/office/drawing/2014/main" id="{8B5A4159-EE87-416C-BE7A-1AE931E91B42}"/>
                </a:ext>
              </a:extLst>
            </p:cNvPr>
            <p:cNvSpPr txBox="1"/>
            <p:nvPr/>
          </p:nvSpPr>
          <p:spPr>
            <a:xfrm rot="16200000">
              <a:off x="10639030" y="3356305"/>
              <a:ext cx="2583871"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future scope</a:t>
              </a:r>
            </a:p>
          </p:txBody>
        </p:sp>
      </p:grpSp>
      <p:grpSp>
        <p:nvGrpSpPr>
          <p:cNvPr id="38" name="Group 37">
            <a:extLst>
              <a:ext uri="{FF2B5EF4-FFF2-40B4-BE49-F238E27FC236}">
                <a16:creationId xmlns:a16="http://schemas.microsoft.com/office/drawing/2014/main" id="{3A8DC7A4-FA63-4421-8342-C37FCC65BCF9}"/>
              </a:ext>
            </a:extLst>
          </p:cNvPr>
          <p:cNvGrpSpPr/>
          <p:nvPr/>
        </p:nvGrpSpPr>
        <p:grpSpPr>
          <a:xfrm>
            <a:off x="-14022480" y="0"/>
            <a:ext cx="12195956" cy="6858000"/>
            <a:chOff x="0" y="0"/>
            <a:chExt cx="12195956" cy="6858000"/>
          </a:xfrm>
        </p:grpSpPr>
        <p:sp>
          <p:nvSpPr>
            <p:cNvPr id="39" name="Rectangle 38">
              <a:extLst>
                <a:ext uri="{FF2B5EF4-FFF2-40B4-BE49-F238E27FC236}">
                  <a16:creationId xmlns:a16="http://schemas.microsoft.com/office/drawing/2014/main" id="{65344A58-A6D8-41E5-91AA-42720D8BF753}"/>
                </a:ext>
              </a:extLst>
            </p:cNvPr>
            <p:cNvSpPr/>
            <p:nvPr/>
          </p:nvSpPr>
          <p:spPr>
            <a:xfrm>
              <a:off x="0" y="0"/>
              <a:ext cx="1219200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0" name="Group 39">
              <a:extLst>
                <a:ext uri="{FF2B5EF4-FFF2-40B4-BE49-F238E27FC236}">
                  <a16:creationId xmlns:a16="http://schemas.microsoft.com/office/drawing/2014/main" id="{59AB3F32-D025-4FBC-8A7F-BA4144E7A2FF}"/>
                </a:ext>
              </a:extLst>
            </p:cNvPr>
            <p:cNvGrpSpPr/>
            <p:nvPr/>
          </p:nvGrpSpPr>
          <p:grpSpPr>
            <a:xfrm>
              <a:off x="11023190" y="2407718"/>
              <a:ext cx="1172766" cy="2506933"/>
              <a:chOff x="11023190" y="2407718"/>
              <a:chExt cx="1172766" cy="2506933"/>
            </a:xfrm>
            <a:solidFill>
              <a:srgbClr val="52CBBE"/>
            </a:solidFill>
          </p:grpSpPr>
          <p:sp>
            <p:nvSpPr>
              <p:cNvPr id="41" name="Freeform: Shape 40">
                <a:extLst>
                  <a:ext uri="{FF2B5EF4-FFF2-40B4-BE49-F238E27FC236}">
                    <a16:creationId xmlns:a16="http://schemas.microsoft.com/office/drawing/2014/main" id="{04489A0D-34E3-41F6-9158-FBF5B2B2ADD2}"/>
                  </a:ext>
                </a:extLst>
              </p:cNvPr>
              <p:cNvSpPr/>
              <p:nvPr/>
            </p:nvSpPr>
            <p:spPr>
              <a:xfrm>
                <a:off x="11023190" y="2407718"/>
                <a:ext cx="1168400" cy="2506933"/>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6A7B02D4-9382-4F8C-8791-64C303ACE293}"/>
                  </a:ext>
                </a:extLst>
              </p:cNvPr>
              <p:cNvSpPr txBox="1"/>
              <p:nvPr/>
            </p:nvSpPr>
            <p:spPr>
              <a:xfrm rot="16200000">
                <a:off x="10876748" y="3338019"/>
                <a:ext cx="1992086" cy="646331"/>
              </a:xfrm>
              <a:prstGeom prst="rect">
                <a:avLst/>
              </a:prstGeom>
              <a:grpFill/>
            </p:spPr>
            <p:txBody>
              <a:bodyPr wrap="square" rtlCol="0">
                <a:spAutoFit/>
              </a:bodyPr>
              <a:lstStyle/>
              <a:p>
                <a:pPr algn="ctr"/>
                <a:r>
                  <a:rPr lang="en-US" sz="3600" b="1" dirty="0">
                    <a:solidFill>
                      <a:srgbClr val="F0EEF0"/>
                    </a:solidFill>
                    <a:latin typeface="Tw Cen MT" panose="020B0602020104020603" pitchFamily="34" charset="0"/>
                  </a:rPr>
                  <a:t>demo</a:t>
                </a:r>
              </a:p>
            </p:txBody>
          </p:sp>
          <p:pic>
            <p:nvPicPr>
              <p:cNvPr id="43" name="Picture 42">
                <a:extLst>
                  <a:ext uri="{FF2B5EF4-FFF2-40B4-BE49-F238E27FC236}">
                    <a16:creationId xmlns:a16="http://schemas.microsoft.com/office/drawing/2014/main" id="{AEE6C185-577A-4BD0-B856-15E2D19FD78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6200000">
                <a:off x="11081318" y="3199321"/>
                <a:ext cx="530600" cy="530600"/>
              </a:xfrm>
              <a:prstGeom prst="rect">
                <a:avLst/>
              </a:prstGeom>
              <a:grpFill/>
            </p:spPr>
          </p:pic>
        </p:grpSp>
      </p:grpSp>
      <p:grpSp>
        <p:nvGrpSpPr>
          <p:cNvPr id="50" name="Group 49">
            <a:extLst>
              <a:ext uri="{FF2B5EF4-FFF2-40B4-BE49-F238E27FC236}">
                <a16:creationId xmlns:a16="http://schemas.microsoft.com/office/drawing/2014/main" id="{8DB05467-AA0F-41D4-9685-0918A84A7EFA}"/>
              </a:ext>
            </a:extLst>
          </p:cNvPr>
          <p:cNvGrpSpPr/>
          <p:nvPr/>
        </p:nvGrpSpPr>
        <p:grpSpPr>
          <a:xfrm>
            <a:off x="2887709" y="3429000"/>
            <a:ext cx="6940950" cy="2507411"/>
            <a:chOff x="2857533" y="3874285"/>
            <a:chExt cx="6940950" cy="2284209"/>
          </a:xfrm>
        </p:grpSpPr>
        <p:sp>
          <p:nvSpPr>
            <p:cNvPr id="51" name="TextBox 50">
              <a:extLst>
                <a:ext uri="{FF2B5EF4-FFF2-40B4-BE49-F238E27FC236}">
                  <a16:creationId xmlns:a16="http://schemas.microsoft.com/office/drawing/2014/main" id="{AFCF8669-E323-4125-ADF8-DCA6A132F8ED}"/>
                </a:ext>
              </a:extLst>
            </p:cNvPr>
            <p:cNvSpPr txBox="1"/>
            <p:nvPr/>
          </p:nvSpPr>
          <p:spPr>
            <a:xfrm>
              <a:off x="3902015" y="3874285"/>
              <a:ext cx="4578347" cy="981327"/>
            </a:xfrm>
            <a:prstGeom prst="rect">
              <a:avLst/>
            </a:prstGeom>
            <a:noFill/>
          </p:spPr>
          <p:txBody>
            <a:bodyPr wrap="square" rtlCol="0">
              <a:spAutoFit/>
            </a:bodyPr>
            <a:lstStyle/>
            <a:p>
              <a:pPr algn="ctr"/>
              <a:r>
                <a:rPr lang="en-US" sz="3200" dirty="0">
                  <a:solidFill>
                    <a:srgbClr val="03A1A4"/>
                  </a:solidFill>
                  <a:latin typeface="Tw Cen MT" panose="020B0602020104020603" pitchFamily="34" charset="0"/>
                </a:rPr>
                <a:t> </a:t>
              </a:r>
              <a:r>
                <a:rPr lang="en-US" sz="3200" b="1" spc="-150" dirty="0">
                  <a:solidFill>
                    <a:srgbClr val="03A1A4"/>
                  </a:solidFill>
                  <a:effectLst>
                    <a:outerShdw blurRad="38100" dist="38100" dir="2700000" algn="tl">
                      <a:srgbClr val="000000">
                        <a:alpha val="43137"/>
                      </a:srgbClr>
                    </a:outerShdw>
                  </a:effectLst>
                  <a:latin typeface="Corbel Light" panose="020B0303020204020204" pitchFamily="34" charset="0"/>
                  <a:cs typeface="Courier New" panose="02070309020205020404" pitchFamily="49" charset="0"/>
                </a:rPr>
                <a:t>Assignment</a:t>
              </a:r>
              <a:r>
                <a:rPr lang="en-US" sz="3200" b="1" dirty="0">
                  <a:solidFill>
                    <a:srgbClr val="03A1A4"/>
                  </a:solidFill>
                  <a:effectLst>
                    <a:outerShdw blurRad="38100" dist="38100" dir="2700000" algn="tl">
                      <a:srgbClr val="000000">
                        <a:alpha val="43137"/>
                      </a:srgbClr>
                    </a:outerShdw>
                  </a:effectLst>
                  <a:latin typeface="Corbel Light" panose="020B0303020204020204" pitchFamily="34" charset="0"/>
                  <a:cs typeface="Courier New" panose="02070309020205020404" pitchFamily="49" charset="0"/>
                </a:rPr>
                <a:t> Plus +</a:t>
              </a:r>
            </a:p>
            <a:p>
              <a:pPr algn="ctr"/>
              <a:endParaRPr lang="en-US" sz="3200" dirty="0">
                <a:solidFill>
                  <a:srgbClr val="03A1A4"/>
                </a:solidFill>
                <a:latin typeface="Tw Cen MT" panose="020B0602020104020603" pitchFamily="34" charset="0"/>
              </a:endParaRPr>
            </a:p>
          </p:txBody>
        </p:sp>
        <p:sp>
          <p:nvSpPr>
            <p:cNvPr id="52" name="TextBox 51">
              <a:extLst>
                <a:ext uri="{FF2B5EF4-FFF2-40B4-BE49-F238E27FC236}">
                  <a16:creationId xmlns:a16="http://schemas.microsoft.com/office/drawing/2014/main" id="{ABC72BFB-B944-4BD8-A90F-5BF740A9CB0B}"/>
                </a:ext>
              </a:extLst>
            </p:cNvPr>
            <p:cNvSpPr txBox="1"/>
            <p:nvPr/>
          </p:nvSpPr>
          <p:spPr>
            <a:xfrm>
              <a:off x="4750841" y="4422933"/>
              <a:ext cx="2880694" cy="307777"/>
            </a:xfrm>
            <a:prstGeom prst="rect">
              <a:avLst/>
            </a:prstGeom>
            <a:noFill/>
          </p:spPr>
          <p:txBody>
            <a:bodyPr wrap="square" rtlCol="0">
              <a:spAutoFit/>
            </a:bodyPr>
            <a:lstStyle/>
            <a:p>
              <a:pPr algn="ctr"/>
              <a:r>
                <a:rPr lang="en-US" sz="1400" dirty="0">
                  <a:solidFill>
                    <a:schemeClr val="bg1">
                      <a:lumMod val="65000"/>
                    </a:schemeClr>
                  </a:solidFill>
                  <a:latin typeface="Tw Cen MT" panose="020B0602020104020603" pitchFamily="34" charset="0"/>
                </a:rPr>
                <a:t>ONLINE COURSEWORK MANAGER</a:t>
              </a:r>
            </a:p>
          </p:txBody>
        </p:sp>
        <p:sp>
          <p:nvSpPr>
            <p:cNvPr id="53" name="TextBox 52">
              <a:extLst>
                <a:ext uri="{FF2B5EF4-FFF2-40B4-BE49-F238E27FC236}">
                  <a16:creationId xmlns:a16="http://schemas.microsoft.com/office/drawing/2014/main" id="{BDEE174D-0B01-4256-8771-9DFAE2B9FDFB}"/>
                </a:ext>
              </a:extLst>
            </p:cNvPr>
            <p:cNvSpPr txBox="1"/>
            <p:nvPr/>
          </p:nvSpPr>
          <p:spPr>
            <a:xfrm>
              <a:off x="2857533" y="4812673"/>
              <a:ext cx="6940950" cy="1345821"/>
            </a:xfrm>
            <a:prstGeom prst="rect">
              <a:avLst/>
            </a:prstGeom>
            <a:noFill/>
          </p:spPr>
          <p:txBody>
            <a:bodyPr wrap="square" rtlCol="0">
              <a:spAutoFit/>
            </a:bodyPr>
            <a:lstStyle/>
            <a:p>
              <a:r>
                <a:rPr lang="en-US" dirty="0">
                  <a:solidFill>
                    <a:schemeClr val="bg1">
                      <a:lumMod val="65000"/>
                    </a:schemeClr>
                  </a:solidFill>
                  <a:latin typeface="Tw Cen MT" panose="020B0602020104020603" pitchFamily="34" charset="0"/>
                </a:rPr>
                <a:t>Assignment Plus is a website which facilitates easy interface between teachers and students. The website developed helps to overcome the time-consuming problems of a manual coursework management system. The aim of the website is to help schools computerize the existing system of and store and utilize student data efficiently thereby saving valuable time.</a:t>
              </a:r>
            </a:p>
          </p:txBody>
        </p:sp>
      </p:grpSp>
      <p:pic>
        <p:nvPicPr>
          <p:cNvPr id="54" name="v">
            <a:hlinkClick r:id="" action="ppaction://media"/>
            <a:extLst>
              <a:ext uri="{FF2B5EF4-FFF2-40B4-BE49-F238E27FC236}">
                <a16:creationId xmlns:a16="http://schemas.microsoft.com/office/drawing/2014/main" id="{0711B23E-1241-4594-A9E2-3E862C7FC794}"/>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4663057" y="779291"/>
            <a:ext cx="3116616" cy="2469763"/>
          </a:xfrm>
          <a:prstGeom prst="ellipse">
            <a:avLst/>
          </a:prstGeom>
          <a:ln>
            <a:solidFill>
              <a:schemeClr val="accent5"/>
            </a:solidFill>
          </a:ln>
        </p:spPr>
      </p:pic>
    </p:spTree>
    <p:extLst>
      <p:ext uri="{BB962C8B-B14F-4D97-AF65-F5344CB8AC3E}">
        <p14:creationId xmlns:p14="http://schemas.microsoft.com/office/powerpoint/2010/main" val="3626452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fade">
                                      <p:cBhvr>
                                        <p:cTn id="7" dur="500"/>
                                        <p:tgtEl>
                                          <p:spTgt spid="50"/>
                                        </p:tgtEl>
                                      </p:cBhvr>
                                    </p:animEffect>
                                    <p:anim calcmode="lin" valueType="num">
                                      <p:cBhvr>
                                        <p:cTn id="8" dur="500" fill="hold"/>
                                        <p:tgtEl>
                                          <p:spTgt spid="50"/>
                                        </p:tgtEl>
                                        <p:attrNameLst>
                                          <p:attrName>ppt_x</p:attrName>
                                        </p:attrNameLst>
                                      </p:cBhvr>
                                      <p:tavLst>
                                        <p:tav tm="0">
                                          <p:val>
                                            <p:strVal val="#ppt_x"/>
                                          </p:val>
                                        </p:tav>
                                        <p:tav tm="100000">
                                          <p:val>
                                            <p:strVal val="#ppt_x"/>
                                          </p:val>
                                        </p:tav>
                                      </p:tavLst>
                                    </p:anim>
                                    <p:anim calcmode="lin" valueType="num">
                                      <p:cBhvr>
                                        <p:cTn id="9" dur="500" fill="hold"/>
                                        <p:tgtEl>
                                          <p:spTgt spid="50"/>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 presetClass="mediacall" presetSubtype="0" fill="hold" nodeType="afterEffect">
                                  <p:stCondLst>
                                    <p:cond delay="0"/>
                                  </p:stCondLst>
                                  <p:childTnLst>
                                    <p:cmd type="call" cmd="playFrom(0.0)">
                                      <p:cBhvr>
                                        <p:cTn id="12" dur="10033" fill="hold"/>
                                        <p:tgtEl>
                                          <p:spTgt spid="5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13" restart="whenNotActive" fill="hold" evtFilter="cancelBubble" nodeType="interactiveSeq">
                <p:stCondLst>
                  <p:cond evt="onClick" delay="0">
                    <p:tgtEl>
                      <p:spTgt spid="54"/>
                    </p:tgtEl>
                  </p:cond>
                </p:stCondLst>
                <p:endSync evt="end" delay="0">
                  <p:rtn val="all"/>
                </p:endSync>
                <p:childTnLst>
                  <p:par>
                    <p:cTn id="14" fill="hold">
                      <p:stCondLst>
                        <p:cond delay="0"/>
                      </p:stCondLst>
                      <p:childTnLst>
                        <p:par>
                          <p:cTn id="15" fill="hold">
                            <p:stCondLst>
                              <p:cond delay="0"/>
                            </p:stCondLst>
                            <p:childTnLst>
                              <p:par>
                                <p:cTn id="16" presetID="2" presetClass="mediacall" presetSubtype="0" fill="hold" nodeType="clickEffect">
                                  <p:stCondLst>
                                    <p:cond delay="0"/>
                                  </p:stCondLst>
                                  <p:childTnLst>
                                    <p:cmd type="call" cmd="togglePause">
                                      <p:cBhvr>
                                        <p:cTn id="17" dur="1" fill="hold"/>
                                        <p:tgtEl>
                                          <p:spTgt spid="54"/>
                                        </p:tgtEl>
                                      </p:cBhvr>
                                    </p:cmd>
                                  </p:childTnLst>
                                </p:cTn>
                              </p:par>
                            </p:childTnLst>
                          </p:cTn>
                        </p:par>
                      </p:childTnLst>
                    </p:cTn>
                  </p:par>
                </p:childTnLst>
              </p:cTn>
              <p:nextCondLst>
                <p:cond evt="onClick" delay="0">
                  <p:tgtEl>
                    <p:spTgt spid="54"/>
                  </p:tgtEl>
                </p:cond>
              </p:nextCondLst>
            </p:seq>
            <p:video>
              <p:cMediaNode vol="80000">
                <p:cTn id="18" repeatCount="indefinite" fill="hold" display="0">
                  <p:stCondLst>
                    <p:cond delay="indefinite"/>
                  </p:stCondLst>
                </p:cTn>
                <p:tgtEl>
                  <p:spTgt spid="54"/>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2C7A165B-B440-493E-9B7C-D5023F0E78F4}"/>
              </a:ext>
            </a:extLst>
          </p:cNvPr>
          <p:cNvGrpSpPr/>
          <p:nvPr/>
        </p:nvGrpSpPr>
        <p:grpSpPr>
          <a:xfrm>
            <a:off x="-11791" y="0"/>
            <a:ext cx="12192000" cy="6858000"/>
            <a:chOff x="0" y="0"/>
            <a:chExt cx="12192000" cy="6858000"/>
          </a:xfrm>
        </p:grpSpPr>
        <p:sp>
          <p:nvSpPr>
            <p:cNvPr id="2" name="Rectangle 1">
              <a:extLst>
                <a:ext uri="{FF2B5EF4-FFF2-40B4-BE49-F238E27FC236}">
                  <a16:creationId xmlns:a16="http://schemas.microsoft.com/office/drawing/2014/main" id="{A5FFDF5D-4F68-44CA-9F8E-77C991840906}"/>
                </a:ext>
              </a:extLst>
            </p:cNvPr>
            <p:cNvSpPr/>
            <p:nvPr/>
          </p:nvSpPr>
          <p:spPr>
            <a:xfrm>
              <a:off x="0" y="0"/>
              <a:ext cx="1219200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Freeform: Shape 2">
              <a:extLst>
                <a:ext uri="{FF2B5EF4-FFF2-40B4-BE49-F238E27FC236}">
                  <a16:creationId xmlns:a16="http://schemas.microsoft.com/office/drawing/2014/main" id="{65CB5694-152B-40AD-8E64-8EC49E1D058F}"/>
                </a:ext>
              </a:extLst>
            </p:cNvPr>
            <p:cNvSpPr/>
            <p:nvPr/>
          </p:nvSpPr>
          <p:spPr>
            <a:xfrm>
              <a:off x="11023600" y="2418863"/>
              <a:ext cx="1168400" cy="2506933"/>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E2C0FF52-F40E-4334-87CF-451C264F0D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11077200" y="3407029"/>
              <a:ext cx="530600" cy="530600"/>
            </a:xfrm>
            <a:prstGeom prst="rect">
              <a:avLst/>
            </a:prstGeom>
          </p:spPr>
        </p:pic>
        <p:sp>
          <p:nvSpPr>
            <p:cNvPr id="6" name="TextBox 5">
              <a:extLst>
                <a:ext uri="{FF2B5EF4-FFF2-40B4-BE49-F238E27FC236}">
                  <a16:creationId xmlns:a16="http://schemas.microsoft.com/office/drawing/2014/main" id="{94DFB3EE-ED1B-44B5-BCB3-F2FA5EAFBB32}"/>
                </a:ext>
              </a:extLst>
            </p:cNvPr>
            <p:cNvSpPr txBox="1"/>
            <p:nvPr/>
          </p:nvSpPr>
          <p:spPr>
            <a:xfrm rot="16200000">
              <a:off x="10872792" y="3349163"/>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about</a:t>
              </a:r>
            </a:p>
          </p:txBody>
        </p:sp>
      </p:grpSp>
      <p:grpSp>
        <p:nvGrpSpPr>
          <p:cNvPr id="8" name="Group 7">
            <a:extLst>
              <a:ext uri="{FF2B5EF4-FFF2-40B4-BE49-F238E27FC236}">
                <a16:creationId xmlns:a16="http://schemas.microsoft.com/office/drawing/2014/main" id="{6AA4D2E0-35DB-47DB-B8CF-80D9100E9F5F}"/>
              </a:ext>
            </a:extLst>
          </p:cNvPr>
          <p:cNvGrpSpPr/>
          <p:nvPr/>
        </p:nvGrpSpPr>
        <p:grpSpPr>
          <a:xfrm>
            <a:off x="-501749" y="0"/>
            <a:ext cx="12192000" cy="6858000"/>
            <a:chOff x="0" y="0"/>
            <a:chExt cx="12192000" cy="6858000"/>
          </a:xfrm>
        </p:grpSpPr>
        <p:sp>
          <p:nvSpPr>
            <p:cNvPr id="9" name="Rectangle 8">
              <a:extLst>
                <a:ext uri="{FF2B5EF4-FFF2-40B4-BE49-F238E27FC236}">
                  <a16:creationId xmlns:a16="http://schemas.microsoft.com/office/drawing/2014/main" id="{655ED14A-D91A-4FB3-B142-9C96B9EB8283}"/>
                </a:ext>
              </a:extLst>
            </p:cNvPr>
            <p:cNvSpPr/>
            <p:nvPr/>
          </p:nvSpPr>
          <p:spPr>
            <a:xfrm>
              <a:off x="0" y="0"/>
              <a:ext cx="1219200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1FDEE813-EEEA-400E-8C43-2B84581C5FA4}"/>
                </a:ext>
              </a:extLst>
            </p:cNvPr>
            <p:cNvSpPr/>
            <p:nvPr/>
          </p:nvSpPr>
          <p:spPr>
            <a:xfrm>
              <a:off x="11023600" y="2418863"/>
              <a:ext cx="1168400" cy="2506933"/>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9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2EC9D04D-CAFD-46BE-81CF-A6F270AE49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11077200" y="3407029"/>
              <a:ext cx="530600" cy="530600"/>
            </a:xfrm>
            <a:prstGeom prst="rect">
              <a:avLst/>
            </a:prstGeom>
          </p:spPr>
        </p:pic>
        <p:sp>
          <p:nvSpPr>
            <p:cNvPr id="12" name="TextBox 11">
              <a:extLst>
                <a:ext uri="{FF2B5EF4-FFF2-40B4-BE49-F238E27FC236}">
                  <a16:creationId xmlns:a16="http://schemas.microsoft.com/office/drawing/2014/main" id="{BB418293-E1B8-4797-B7E8-02983D93BCB0}"/>
                </a:ext>
              </a:extLst>
            </p:cNvPr>
            <p:cNvSpPr txBox="1"/>
            <p:nvPr/>
          </p:nvSpPr>
          <p:spPr>
            <a:xfrm rot="16200000">
              <a:off x="10872792" y="3349163"/>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features</a:t>
              </a:r>
            </a:p>
          </p:txBody>
        </p:sp>
      </p:grpSp>
      <p:grpSp>
        <p:nvGrpSpPr>
          <p:cNvPr id="13" name="Group 12">
            <a:extLst>
              <a:ext uri="{FF2B5EF4-FFF2-40B4-BE49-F238E27FC236}">
                <a16:creationId xmlns:a16="http://schemas.microsoft.com/office/drawing/2014/main" id="{5173A76B-E508-4F80-AD73-7A09A0E0D5F1}"/>
              </a:ext>
            </a:extLst>
          </p:cNvPr>
          <p:cNvGrpSpPr/>
          <p:nvPr/>
        </p:nvGrpSpPr>
        <p:grpSpPr>
          <a:xfrm>
            <a:off x="-11043920" y="0"/>
            <a:ext cx="12192000" cy="6858000"/>
            <a:chOff x="0" y="0"/>
            <a:chExt cx="12192000" cy="6858000"/>
          </a:xfrm>
        </p:grpSpPr>
        <p:sp>
          <p:nvSpPr>
            <p:cNvPr id="14" name="Rectangle 13">
              <a:extLst>
                <a:ext uri="{FF2B5EF4-FFF2-40B4-BE49-F238E27FC236}">
                  <a16:creationId xmlns:a16="http://schemas.microsoft.com/office/drawing/2014/main" id="{F64D800F-3269-455C-ADD8-43951B572924}"/>
                </a:ext>
              </a:extLst>
            </p:cNvPr>
            <p:cNvSpPr/>
            <p:nvPr/>
          </p:nvSpPr>
          <p:spPr>
            <a:xfrm>
              <a:off x="0" y="0"/>
              <a:ext cx="1219200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Freeform: Shape 14">
              <a:extLst>
                <a:ext uri="{FF2B5EF4-FFF2-40B4-BE49-F238E27FC236}">
                  <a16:creationId xmlns:a16="http://schemas.microsoft.com/office/drawing/2014/main" id="{7260F749-26B4-45C9-859D-E4416CCCBAF3}"/>
                </a:ext>
              </a:extLst>
            </p:cNvPr>
            <p:cNvSpPr/>
            <p:nvPr/>
          </p:nvSpPr>
          <p:spPr>
            <a:xfrm>
              <a:off x="11023600" y="2418863"/>
              <a:ext cx="1168400" cy="2506933"/>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EB207618-7DB7-4B8E-8725-06CE1D1A54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11077200" y="3407029"/>
              <a:ext cx="530600" cy="530600"/>
            </a:xfrm>
            <a:prstGeom prst="rect">
              <a:avLst/>
            </a:prstGeom>
          </p:spPr>
        </p:pic>
        <p:sp>
          <p:nvSpPr>
            <p:cNvPr id="17" name="TextBox 16">
              <a:extLst>
                <a:ext uri="{FF2B5EF4-FFF2-40B4-BE49-F238E27FC236}">
                  <a16:creationId xmlns:a16="http://schemas.microsoft.com/office/drawing/2014/main" id="{1DDA33F6-C52D-4FFE-9127-E7C3814E8023}"/>
                </a:ext>
              </a:extLst>
            </p:cNvPr>
            <p:cNvSpPr txBox="1"/>
            <p:nvPr/>
          </p:nvSpPr>
          <p:spPr>
            <a:xfrm rot="16200000">
              <a:off x="10872792" y="3349163"/>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students</a:t>
              </a:r>
            </a:p>
          </p:txBody>
        </p:sp>
      </p:grpSp>
      <p:grpSp>
        <p:nvGrpSpPr>
          <p:cNvPr id="18" name="Group 17">
            <a:extLst>
              <a:ext uri="{FF2B5EF4-FFF2-40B4-BE49-F238E27FC236}">
                <a16:creationId xmlns:a16="http://schemas.microsoft.com/office/drawing/2014/main" id="{BC766D13-A27C-4E44-AA01-F40F9FE2184D}"/>
              </a:ext>
            </a:extLst>
          </p:cNvPr>
          <p:cNvGrpSpPr/>
          <p:nvPr/>
        </p:nvGrpSpPr>
        <p:grpSpPr>
          <a:xfrm>
            <a:off x="-11628121" y="0"/>
            <a:ext cx="12192000" cy="6858000"/>
            <a:chOff x="0" y="0"/>
            <a:chExt cx="12192000" cy="6858000"/>
          </a:xfrm>
        </p:grpSpPr>
        <p:sp>
          <p:nvSpPr>
            <p:cNvPr id="19" name="Rectangle 18">
              <a:extLst>
                <a:ext uri="{FF2B5EF4-FFF2-40B4-BE49-F238E27FC236}">
                  <a16:creationId xmlns:a16="http://schemas.microsoft.com/office/drawing/2014/main" id="{5F31A73D-0F60-4AEF-A92C-F736AA10F9D0}"/>
                </a:ext>
              </a:extLst>
            </p:cNvPr>
            <p:cNvSpPr/>
            <p:nvPr/>
          </p:nvSpPr>
          <p:spPr>
            <a:xfrm>
              <a:off x="0" y="0"/>
              <a:ext cx="1219200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Freeform: Shape 19">
              <a:extLst>
                <a:ext uri="{FF2B5EF4-FFF2-40B4-BE49-F238E27FC236}">
                  <a16:creationId xmlns:a16="http://schemas.microsoft.com/office/drawing/2014/main" id="{FD733F5B-68C1-430A-A144-0EB72A159359}"/>
                </a:ext>
              </a:extLst>
            </p:cNvPr>
            <p:cNvSpPr/>
            <p:nvPr/>
          </p:nvSpPr>
          <p:spPr>
            <a:xfrm>
              <a:off x="11023600" y="2418863"/>
              <a:ext cx="1168400" cy="2506933"/>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a:extLst>
                <a:ext uri="{FF2B5EF4-FFF2-40B4-BE49-F238E27FC236}">
                  <a16:creationId xmlns:a16="http://schemas.microsoft.com/office/drawing/2014/main" id="{1B834632-1844-4F8F-B101-93ACD978FB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11077200" y="3407029"/>
              <a:ext cx="530600" cy="530600"/>
            </a:xfrm>
            <a:prstGeom prst="rect">
              <a:avLst/>
            </a:prstGeom>
          </p:spPr>
        </p:pic>
        <p:sp>
          <p:nvSpPr>
            <p:cNvPr id="22" name="TextBox 21">
              <a:extLst>
                <a:ext uri="{FF2B5EF4-FFF2-40B4-BE49-F238E27FC236}">
                  <a16:creationId xmlns:a16="http://schemas.microsoft.com/office/drawing/2014/main" id="{1E6B959B-18A0-4491-9A3E-8E0D7DBF4688}"/>
                </a:ext>
              </a:extLst>
            </p:cNvPr>
            <p:cNvSpPr txBox="1"/>
            <p:nvPr/>
          </p:nvSpPr>
          <p:spPr>
            <a:xfrm rot="16200000">
              <a:off x="10872792" y="3349163"/>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admin</a:t>
              </a:r>
            </a:p>
          </p:txBody>
        </p:sp>
      </p:grpSp>
      <p:grpSp>
        <p:nvGrpSpPr>
          <p:cNvPr id="23" name="Group 22">
            <a:extLst>
              <a:ext uri="{FF2B5EF4-FFF2-40B4-BE49-F238E27FC236}">
                <a16:creationId xmlns:a16="http://schemas.microsoft.com/office/drawing/2014/main" id="{BE9C134C-C515-486C-BA33-387A5D912B64}"/>
              </a:ext>
            </a:extLst>
          </p:cNvPr>
          <p:cNvGrpSpPr/>
          <p:nvPr/>
        </p:nvGrpSpPr>
        <p:grpSpPr>
          <a:xfrm>
            <a:off x="-12212322" y="0"/>
            <a:ext cx="12192000" cy="6858000"/>
            <a:chOff x="0" y="0"/>
            <a:chExt cx="12192000" cy="6858000"/>
          </a:xfrm>
        </p:grpSpPr>
        <p:sp>
          <p:nvSpPr>
            <p:cNvPr id="24" name="Rectangle 23">
              <a:extLst>
                <a:ext uri="{FF2B5EF4-FFF2-40B4-BE49-F238E27FC236}">
                  <a16:creationId xmlns:a16="http://schemas.microsoft.com/office/drawing/2014/main" id="{D2742432-2DD4-4A0C-B7DD-7D3CEA6B4B2B}"/>
                </a:ext>
              </a:extLst>
            </p:cNvPr>
            <p:cNvSpPr/>
            <p:nvPr/>
          </p:nvSpPr>
          <p:spPr>
            <a:xfrm>
              <a:off x="0" y="0"/>
              <a:ext cx="1219200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Freeform: Shape 24">
              <a:extLst>
                <a:ext uri="{FF2B5EF4-FFF2-40B4-BE49-F238E27FC236}">
                  <a16:creationId xmlns:a16="http://schemas.microsoft.com/office/drawing/2014/main" id="{5C2721E8-D44D-46CE-8971-FCBC94E45050}"/>
                </a:ext>
              </a:extLst>
            </p:cNvPr>
            <p:cNvSpPr/>
            <p:nvPr/>
          </p:nvSpPr>
          <p:spPr>
            <a:xfrm>
              <a:off x="11023600" y="2418863"/>
              <a:ext cx="1168400" cy="2506933"/>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a:extLst>
                <a:ext uri="{FF2B5EF4-FFF2-40B4-BE49-F238E27FC236}">
                  <a16:creationId xmlns:a16="http://schemas.microsoft.com/office/drawing/2014/main" id="{F057289A-CA03-4C8F-AE63-40CD58D6FE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11077200" y="3407029"/>
              <a:ext cx="530600" cy="530600"/>
            </a:xfrm>
            <a:prstGeom prst="rect">
              <a:avLst/>
            </a:prstGeom>
          </p:spPr>
        </p:pic>
        <p:sp>
          <p:nvSpPr>
            <p:cNvPr id="27" name="TextBox 26">
              <a:extLst>
                <a:ext uri="{FF2B5EF4-FFF2-40B4-BE49-F238E27FC236}">
                  <a16:creationId xmlns:a16="http://schemas.microsoft.com/office/drawing/2014/main" id="{6781175A-EE68-4C57-9F45-2C908BB3D178}"/>
                </a:ext>
              </a:extLst>
            </p:cNvPr>
            <p:cNvSpPr txBox="1"/>
            <p:nvPr/>
          </p:nvSpPr>
          <p:spPr>
            <a:xfrm rot="16200000">
              <a:off x="10872792" y="3349163"/>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support</a:t>
              </a:r>
            </a:p>
          </p:txBody>
        </p:sp>
      </p:grpSp>
      <p:grpSp>
        <p:nvGrpSpPr>
          <p:cNvPr id="28" name="Group 27">
            <a:extLst>
              <a:ext uri="{FF2B5EF4-FFF2-40B4-BE49-F238E27FC236}">
                <a16:creationId xmlns:a16="http://schemas.microsoft.com/office/drawing/2014/main" id="{BF60FFFE-10DC-41E7-87B1-B8A38C07FC58}"/>
              </a:ext>
            </a:extLst>
          </p:cNvPr>
          <p:cNvGrpSpPr/>
          <p:nvPr/>
        </p:nvGrpSpPr>
        <p:grpSpPr>
          <a:xfrm>
            <a:off x="-12796523" y="0"/>
            <a:ext cx="12192000" cy="6858000"/>
            <a:chOff x="0" y="0"/>
            <a:chExt cx="12192000" cy="6858000"/>
          </a:xfrm>
        </p:grpSpPr>
        <p:sp>
          <p:nvSpPr>
            <p:cNvPr id="29" name="Rectangle 28">
              <a:extLst>
                <a:ext uri="{FF2B5EF4-FFF2-40B4-BE49-F238E27FC236}">
                  <a16:creationId xmlns:a16="http://schemas.microsoft.com/office/drawing/2014/main" id="{79914DB4-4282-4DBC-9709-1EEF60EA8286}"/>
                </a:ext>
              </a:extLst>
            </p:cNvPr>
            <p:cNvSpPr/>
            <p:nvPr/>
          </p:nvSpPr>
          <p:spPr>
            <a:xfrm>
              <a:off x="0" y="0"/>
              <a:ext cx="1219200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Freeform: Shape 29">
              <a:extLst>
                <a:ext uri="{FF2B5EF4-FFF2-40B4-BE49-F238E27FC236}">
                  <a16:creationId xmlns:a16="http://schemas.microsoft.com/office/drawing/2014/main" id="{85C551D3-78C1-4476-955E-3D7FC30FFF52}"/>
                </a:ext>
              </a:extLst>
            </p:cNvPr>
            <p:cNvSpPr/>
            <p:nvPr/>
          </p:nvSpPr>
          <p:spPr>
            <a:xfrm>
              <a:off x="11023600" y="2418863"/>
              <a:ext cx="1168400" cy="2506933"/>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00A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Picture 30">
              <a:extLst>
                <a:ext uri="{FF2B5EF4-FFF2-40B4-BE49-F238E27FC236}">
                  <a16:creationId xmlns:a16="http://schemas.microsoft.com/office/drawing/2014/main" id="{29F2C7F8-B08C-4FF1-AD4F-EF1C326971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11015069" y="3407028"/>
              <a:ext cx="530600" cy="530600"/>
            </a:xfrm>
            <a:prstGeom prst="rect">
              <a:avLst/>
            </a:prstGeom>
          </p:spPr>
        </p:pic>
        <p:sp>
          <p:nvSpPr>
            <p:cNvPr id="32" name="TextBox 31">
              <a:extLst>
                <a:ext uri="{FF2B5EF4-FFF2-40B4-BE49-F238E27FC236}">
                  <a16:creationId xmlns:a16="http://schemas.microsoft.com/office/drawing/2014/main" id="{B946FC58-4FF4-4B60-A5DA-7888B3902AA2}"/>
                </a:ext>
              </a:extLst>
            </p:cNvPr>
            <p:cNvSpPr txBox="1"/>
            <p:nvPr/>
          </p:nvSpPr>
          <p:spPr>
            <a:xfrm rot="16200000">
              <a:off x="10872792" y="3349163"/>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used tech</a:t>
              </a:r>
            </a:p>
          </p:txBody>
        </p:sp>
      </p:grpSp>
      <p:grpSp>
        <p:nvGrpSpPr>
          <p:cNvPr id="33" name="Group 32">
            <a:extLst>
              <a:ext uri="{FF2B5EF4-FFF2-40B4-BE49-F238E27FC236}">
                <a16:creationId xmlns:a16="http://schemas.microsoft.com/office/drawing/2014/main" id="{A949FA71-6433-49F7-B72C-FC229DD27CFC}"/>
              </a:ext>
            </a:extLst>
          </p:cNvPr>
          <p:cNvGrpSpPr/>
          <p:nvPr/>
        </p:nvGrpSpPr>
        <p:grpSpPr>
          <a:xfrm>
            <a:off x="-13442855" y="0"/>
            <a:ext cx="12254131" cy="6858000"/>
            <a:chOff x="0" y="0"/>
            <a:chExt cx="12254131" cy="6858000"/>
          </a:xfrm>
        </p:grpSpPr>
        <p:sp>
          <p:nvSpPr>
            <p:cNvPr id="34" name="Rectangle 33">
              <a:extLst>
                <a:ext uri="{FF2B5EF4-FFF2-40B4-BE49-F238E27FC236}">
                  <a16:creationId xmlns:a16="http://schemas.microsoft.com/office/drawing/2014/main" id="{E5DEF956-D339-4954-8632-89F34EE376E7}"/>
                </a:ext>
              </a:extLst>
            </p:cNvPr>
            <p:cNvSpPr/>
            <p:nvPr/>
          </p:nvSpPr>
          <p:spPr>
            <a:xfrm>
              <a:off x="0" y="0"/>
              <a:ext cx="1219200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Freeform: Shape 34">
              <a:extLst>
                <a:ext uri="{FF2B5EF4-FFF2-40B4-BE49-F238E27FC236}">
                  <a16:creationId xmlns:a16="http://schemas.microsoft.com/office/drawing/2014/main" id="{4EF72853-D9E4-4716-8712-7314507AB5D8}"/>
                </a:ext>
              </a:extLst>
            </p:cNvPr>
            <p:cNvSpPr/>
            <p:nvPr/>
          </p:nvSpPr>
          <p:spPr>
            <a:xfrm>
              <a:off x="11023600" y="2418863"/>
              <a:ext cx="1168400" cy="2506933"/>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Picture 35">
              <a:extLst>
                <a:ext uri="{FF2B5EF4-FFF2-40B4-BE49-F238E27FC236}">
                  <a16:creationId xmlns:a16="http://schemas.microsoft.com/office/drawing/2014/main" id="{70F59E57-8F79-4B21-B7DB-D8BF034D67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11077200" y="3335909"/>
              <a:ext cx="530600" cy="530600"/>
            </a:xfrm>
            <a:prstGeom prst="rect">
              <a:avLst/>
            </a:prstGeom>
          </p:spPr>
        </p:pic>
        <p:sp>
          <p:nvSpPr>
            <p:cNvPr id="37" name="TextBox 36">
              <a:extLst>
                <a:ext uri="{FF2B5EF4-FFF2-40B4-BE49-F238E27FC236}">
                  <a16:creationId xmlns:a16="http://schemas.microsoft.com/office/drawing/2014/main" id="{8B5A4159-EE87-416C-BE7A-1AE931E91B42}"/>
                </a:ext>
              </a:extLst>
            </p:cNvPr>
            <p:cNvSpPr txBox="1"/>
            <p:nvPr/>
          </p:nvSpPr>
          <p:spPr>
            <a:xfrm rot="16200000">
              <a:off x="10639030" y="3356305"/>
              <a:ext cx="2583871"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future scope</a:t>
              </a:r>
            </a:p>
          </p:txBody>
        </p:sp>
      </p:grpSp>
      <p:grpSp>
        <p:nvGrpSpPr>
          <p:cNvPr id="38" name="Group 37">
            <a:extLst>
              <a:ext uri="{FF2B5EF4-FFF2-40B4-BE49-F238E27FC236}">
                <a16:creationId xmlns:a16="http://schemas.microsoft.com/office/drawing/2014/main" id="{3A8DC7A4-FA63-4421-8342-C37FCC65BCF9}"/>
              </a:ext>
            </a:extLst>
          </p:cNvPr>
          <p:cNvGrpSpPr/>
          <p:nvPr/>
        </p:nvGrpSpPr>
        <p:grpSpPr>
          <a:xfrm>
            <a:off x="-14022480" y="0"/>
            <a:ext cx="12195956" cy="6858000"/>
            <a:chOff x="0" y="0"/>
            <a:chExt cx="12195956" cy="6858000"/>
          </a:xfrm>
        </p:grpSpPr>
        <p:sp>
          <p:nvSpPr>
            <p:cNvPr id="39" name="Rectangle 38">
              <a:extLst>
                <a:ext uri="{FF2B5EF4-FFF2-40B4-BE49-F238E27FC236}">
                  <a16:creationId xmlns:a16="http://schemas.microsoft.com/office/drawing/2014/main" id="{65344A58-A6D8-41E5-91AA-42720D8BF753}"/>
                </a:ext>
              </a:extLst>
            </p:cNvPr>
            <p:cNvSpPr/>
            <p:nvPr/>
          </p:nvSpPr>
          <p:spPr>
            <a:xfrm>
              <a:off x="0" y="0"/>
              <a:ext cx="1219200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0" name="Group 39">
              <a:extLst>
                <a:ext uri="{FF2B5EF4-FFF2-40B4-BE49-F238E27FC236}">
                  <a16:creationId xmlns:a16="http://schemas.microsoft.com/office/drawing/2014/main" id="{59AB3F32-D025-4FBC-8A7F-BA4144E7A2FF}"/>
                </a:ext>
              </a:extLst>
            </p:cNvPr>
            <p:cNvGrpSpPr/>
            <p:nvPr/>
          </p:nvGrpSpPr>
          <p:grpSpPr>
            <a:xfrm>
              <a:off x="11023190" y="2407718"/>
              <a:ext cx="1172766" cy="2506933"/>
              <a:chOff x="11023190" y="2407718"/>
              <a:chExt cx="1172766" cy="2506933"/>
            </a:xfrm>
            <a:solidFill>
              <a:srgbClr val="52CBBE"/>
            </a:solidFill>
          </p:grpSpPr>
          <p:sp>
            <p:nvSpPr>
              <p:cNvPr id="41" name="Freeform: Shape 40">
                <a:extLst>
                  <a:ext uri="{FF2B5EF4-FFF2-40B4-BE49-F238E27FC236}">
                    <a16:creationId xmlns:a16="http://schemas.microsoft.com/office/drawing/2014/main" id="{04489A0D-34E3-41F6-9158-FBF5B2B2ADD2}"/>
                  </a:ext>
                </a:extLst>
              </p:cNvPr>
              <p:cNvSpPr/>
              <p:nvPr/>
            </p:nvSpPr>
            <p:spPr>
              <a:xfrm>
                <a:off x="11023190" y="2407718"/>
                <a:ext cx="1168400" cy="2506933"/>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6A7B02D4-9382-4F8C-8791-64C303ACE293}"/>
                  </a:ext>
                </a:extLst>
              </p:cNvPr>
              <p:cNvSpPr txBox="1"/>
              <p:nvPr/>
            </p:nvSpPr>
            <p:spPr>
              <a:xfrm rot="16200000">
                <a:off x="10876748" y="3338019"/>
                <a:ext cx="1992086" cy="646331"/>
              </a:xfrm>
              <a:prstGeom prst="rect">
                <a:avLst/>
              </a:prstGeom>
              <a:grpFill/>
            </p:spPr>
            <p:txBody>
              <a:bodyPr wrap="square" rtlCol="0">
                <a:spAutoFit/>
              </a:bodyPr>
              <a:lstStyle/>
              <a:p>
                <a:pPr algn="ctr"/>
                <a:r>
                  <a:rPr lang="en-US" sz="3600" b="1" dirty="0">
                    <a:solidFill>
                      <a:srgbClr val="F0EEF0"/>
                    </a:solidFill>
                    <a:latin typeface="Tw Cen MT" panose="020B0602020104020603" pitchFamily="34" charset="0"/>
                  </a:rPr>
                  <a:t>demo</a:t>
                </a:r>
              </a:p>
            </p:txBody>
          </p:sp>
          <p:pic>
            <p:nvPicPr>
              <p:cNvPr id="43" name="Picture 42">
                <a:extLst>
                  <a:ext uri="{FF2B5EF4-FFF2-40B4-BE49-F238E27FC236}">
                    <a16:creationId xmlns:a16="http://schemas.microsoft.com/office/drawing/2014/main" id="{AEE6C185-577A-4BD0-B856-15E2D19FD7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11081318" y="3199321"/>
                <a:ext cx="530600" cy="530600"/>
              </a:xfrm>
              <a:prstGeom prst="rect">
                <a:avLst/>
              </a:prstGeom>
              <a:grpFill/>
            </p:spPr>
          </p:pic>
        </p:grpSp>
      </p:grpSp>
      <p:grpSp>
        <p:nvGrpSpPr>
          <p:cNvPr id="78" name="Group 77">
            <a:extLst>
              <a:ext uri="{FF2B5EF4-FFF2-40B4-BE49-F238E27FC236}">
                <a16:creationId xmlns:a16="http://schemas.microsoft.com/office/drawing/2014/main" id="{C1097A0D-394B-498C-B8E9-A0A8FBA128A6}"/>
              </a:ext>
            </a:extLst>
          </p:cNvPr>
          <p:cNvGrpSpPr/>
          <p:nvPr/>
        </p:nvGrpSpPr>
        <p:grpSpPr>
          <a:xfrm>
            <a:off x="7811616" y="1491437"/>
            <a:ext cx="1805441" cy="1894017"/>
            <a:chOff x="6381342" y="2182683"/>
            <a:chExt cx="1805441" cy="1894017"/>
          </a:xfrm>
        </p:grpSpPr>
        <p:sp>
          <p:nvSpPr>
            <p:cNvPr id="79" name="Rectangle: Top Corners Rounded 78">
              <a:extLst>
                <a:ext uri="{FF2B5EF4-FFF2-40B4-BE49-F238E27FC236}">
                  <a16:creationId xmlns:a16="http://schemas.microsoft.com/office/drawing/2014/main" id="{C0968E73-9B65-44BC-A63D-43674C9D3CEC}"/>
                </a:ext>
              </a:extLst>
            </p:cNvPr>
            <p:cNvSpPr/>
            <p:nvPr/>
          </p:nvSpPr>
          <p:spPr>
            <a:xfrm>
              <a:off x="6488272" y="2209800"/>
              <a:ext cx="1591582" cy="1866900"/>
            </a:xfrm>
            <a:prstGeom prst="round2SameRect">
              <a:avLst>
                <a:gd name="adj1" fmla="val 12063"/>
                <a:gd name="adj2" fmla="val 0"/>
              </a:avLst>
            </a:prstGeom>
            <a:solidFill>
              <a:srgbClr val="FEC6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 name="TextBox 79">
              <a:extLst>
                <a:ext uri="{FF2B5EF4-FFF2-40B4-BE49-F238E27FC236}">
                  <a16:creationId xmlns:a16="http://schemas.microsoft.com/office/drawing/2014/main" id="{4AD33B23-DAF0-4521-8192-FE1E9878D394}"/>
                </a:ext>
              </a:extLst>
            </p:cNvPr>
            <p:cNvSpPr txBox="1"/>
            <p:nvPr/>
          </p:nvSpPr>
          <p:spPr>
            <a:xfrm>
              <a:off x="6381342" y="2182683"/>
              <a:ext cx="1805441" cy="707886"/>
            </a:xfrm>
            <a:prstGeom prst="rect">
              <a:avLst/>
            </a:prstGeom>
            <a:noFill/>
          </p:spPr>
          <p:txBody>
            <a:bodyPr wrap="square" rtlCol="0">
              <a:spAutoFit/>
            </a:bodyPr>
            <a:lstStyle/>
            <a:p>
              <a:pPr algn="ctr"/>
              <a:r>
                <a:rPr lang="en-US" sz="2000" b="1" dirty="0">
                  <a:solidFill>
                    <a:srgbClr val="E6E7E9"/>
                  </a:solidFill>
                  <a:latin typeface="Tw Cen MT" panose="020B0602020104020603" pitchFamily="34" charset="0"/>
                </a:rPr>
                <a:t>FOR TEACHERS</a:t>
              </a:r>
            </a:p>
          </p:txBody>
        </p:sp>
        <p:sp>
          <p:nvSpPr>
            <p:cNvPr id="81" name="TextBox 80">
              <a:extLst>
                <a:ext uri="{FF2B5EF4-FFF2-40B4-BE49-F238E27FC236}">
                  <a16:creationId xmlns:a16="http://schemas.microsoft.com/office/drawing/2014/main" id="{C4CFBFFF-6937-4F62-A385-F16A614F43A5}"/>
                </a:ext>
              </a:extLst>
            </p:cNvPr>
            <p:cNvSpPr txBox="1"/>
            <p:nvPr/>
          </p:nvSpPr>
          <p:spPr>
            <a:xfrm>
              <a:off x="6848397" y="2714631"/>
              <a:ext cx="894432" cy="1015663"/>
            </a:xfrm>
            <a:prstGeom prst="rect">
              <a:avLst/>
            </a:prstGeom>
            <a:noFill/>
          </p:spPr>
          <p:txBody>
            <a:bodyPr wrap="square" rtlCol="0">
              <a:spAutoFit/>
            </a:bodyPr>
            <a:lstStyle/>
            <a:p>
              <a:pPr algn="ctr"/>
              <a:r>
                <a:rPr lang="en-US" sz="6000" b="1" dirty="0">
                  <a:solidFill>
                    <a:srgbClr val="E6E7E9"/>
                  </a:solidFill>
                  <a:latin typeface="Tw Cen MT" panose="020B0602020104020603" pitchFamily="34" charset="0"/>
                </a:rPr>
                <a:t>3</a:t>
              </a:r>
            </a:p>
          </p:txBody>
        </p:sp>
      </p:grpSp>
      <p:grpSp>
        <p:nvGrpSpPr>
          <p:cNvPr id="82" name="Group 81">
            <a:extLst>
              <a:ext uri="{FF2B5EF4-FFF2-40B4-BE49-F238E27FC236}">
                <a16:creationId xmlns:a16="http://schemas.microsoft.com/office/drawing/2014/main" id="{56A8FB39-77BC-483A-91AB-3551F093615F}"/>
              </a:ext>
            </a:extLst>
          </p:cNvPr>
          <p:cNvGrpSpPr/>
          <p:nvPr/>
        </p:nvGrpSpPr>
        <p:grpSpPr>
          <a:xfrm>
            <a:off x="5314739" y="1491437"/>
            <a:ext cx="1805441" cy="1894017"/>
            <a:chOff x="3884465" y="2182683"/>
            <a:chExt cx="1805441" cy="1894017"/>
          </a:xfrm>
        </p:grpSpPr>
        <p:sp>
          <p:nvSpPr>
            <p:cNvPr id="83" name="Rectangle: Top Corners Rounded 82">
              <a:extLst>
                <a:ext uri="{FF2B5EF4-FFF2-40B4-BE49-F238E27FC236}">
                  <a16:creationId xmlns:a16="http://schemas.microsoft.com/office/drawing/2014/main" id="{10D23AAC-91F3-4406-89E5-7B54B0F9EE59}"/>
                </a:ext>
              </a:extLst>
            </p:cNvPr>
            <p:cNvSpPr/>
            <p:nvPr/>
          </p:nvSpPr>
          <p:spPr>
            <a:xfrm>
              <a:off x="3991395" y="2209800"/>
              <a:ext cx="1591582" cy="1866900"/>
            </a:xfrm>
            <a:prstGeom prst="round2SameRect">
              <a:avLst>
                <a:gd name="adj1" fmla="val 12063"/>
                <a:gd name="adj2" fmla="val 0"/>
              </a:avLst>
            </a:prstGeom>
            <a:solidFill>
              <a:srgbClr val="52CB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TextBox 83">
              <a:extLst>
                <a:ext uri="{FF2B5EF4-FFF2-40B4-BE49-F238E27FC236}">
                  <a16:creationId xmlns:a16="http://schemas.microsoft.com/office/drawing/2014/main" id="{38158A04-6A6A-48DF-88A3-1CAA566152C0}"/>
                </a:ext>
              </a:extLst>
            </p:cNvPr>
            <p:cNvSpPr txBox="1"/>
            <p:nvPr/>
          </p:nvSpPr>
          <p:spPr>
            <a:xfrm>
              <a:off x="3884465" y="2182683"/>
              <a:ext cx="1805441" cy="707886"/>
            </a:xfrm>
            <a:prstGeom prst="rect">
              <a:avLst/>
            </a:prstGeom>
            <a:noFill/>
          </p:spPr>
          <p:txBody>
            <a:bodyPr wrap="square" rtlCol="0">
              <a:spAutoFit/>
            </a:bodyPr>
            <a:lstStyle/>
            <a:p>
              <a:pPr algn="ctr"/>
              <a:r>
                <a:rPr lang="en-US" sz="2000" b="1" dirty="0">
                  <a:solidFill>
                    <a:srgbClr val="E6E7E9"/>
                  </a:solidFill>
                  <a:latin typeface="Tw Cen MT" panose="020B0602020104020603" pitchFamily="34" charset="0"/>
                </a:rPr>
                <a:t>FOR STUDENTS</a:t>
              </a:r>
            </a:p>
          </p:txBody>
        </p:sp>
        <p:sp>
          <p:nvSpPr>
            <p:cNvPr id="85" name="TextBox 84">
              <a:extLst>
                <a:ext uri="{FF2B5EF4-FFF2-40B4-BE49-F238E27FC236}">
                  <a16:creationId xmlns:a16="http://schemas.microsoft.com/office/drawing/2014/main" id="{68634C98-A3BD-4BD5-B3A5-78C57E56A396}"/>
                </a:ext>
              </a:extLst>
            </p:cNvPr>
            <p:cNvSpPr txBox="1"/>
            <p:nvPr/>
          </p:nvSpPr>
          <p:spPr>
            <a:xfrm>
              <a:off x="4347492" y="2742143"/>
              <a:ext cx="894432" cy="1015663"/>
            </a:xfrm>
            <a:prstGeom prst="rect">
              <a:avLst/>
            </a:prstGeom>
            <a:noFill/>
          </p:spPr>
          <p:txBody>
            <a:bodyPr wrap="square" rtlCol="0">
              <a:spAutoFit/>
            </a:bodyPr>
            <a:lstStyle/>
            <a:p>
              <a:pPr algn="ctr"/>
              <a:r>
                <a:rPr lang="en-US" sz="6000" b="1" dirty="0">
                  <a:solidFill>
                    <a:srgbClr val="E6E7E9"/>
                  </a:solidFill>
                  <a:latin typeface="Tw Cen MT" panose="020B0602020104020603" pitchFamily="34" charset="0"/>
                </a:rPr>
                <a:t>2</a:t>
              </a:r>
            </a:p>
          </p:txBody>
        </p:sp>
      </p:grpSp>
      <p:grpSp>
        <p:nvGrpSpPr>
          <p:cNvPr id="86" name="Group 85">
            <a:extLst>
              <a:ext uri="{FF2B5EF4-FFF2-40B4-BE49-F238E27FC236}">
                <a16:creationId xmlns:a16="http://schemas.microsoft.com/office/drawing/2014/main" id="{7DF7864E-3A63-499B-9357-DC55E8634B91}"/>
              </a:ext>
            </a:extLst>
          </p:cNvPr>
          <p:cNvGrpSpPr/>
          <p:nvPr/>
        </p:nvGrpSpPr>
        <p:grpSpPr>
          <a:xfrm>
            <a:off x="2817862" y="1491437"/>
            <a:ext cx="1805441" cy="1894017"/>
            <a:chOff x="1387588" y="2182683"/>
            <a:chExt cx="1805441" cy="1894017"/>
          </a:xfrm>
        </p:grpSpPr>
        <p:sp>
          <p:nvSpPr>
            <p:cNvPr id="87" name="Rectangle: Top Corners Rounded 86">
              <a:extLst>
                <a:ext uri="{FF2B5EF4-FFF2-40B4-BE49-F238E27FC236}">
                  <a16:creationId xmlns:a16="http://schemas.microsoft.com/office/drawing/2014/main" id="{2ADBFD87-5E28-46A7-8364-6D8C3630280D}"/>
                </a:ext>
              </a:extLst>
            </p:cNvPr>
            <p:cNvSpPr/>
            <p:nvPr/>
          </p:nvSpPr>
          <p:spPr>
            <a:xfrm>
              <a:off x="1494518" y="2209800"/>
              <a:ext cx="1591582" cy="1866900"/>
            </a:xfrm>
            <a:prstGeom prst="round2SameRect">
              <a:avLst>
                <a:gd name="adj1" fmla="val 12063"/>
                <a:gd name="adj2" fmla="val 0"/>
              </a:avLst>
            </a:pr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TextBox 87">
              <a:extLst>
                <a:ext uri="{FF2B5EF4-FFF2-40B4-BE49-F238E27FC236}">
                  <a16:creationId xmlns:a16="http://schemas.microsoft.com/office/drawing/2014/main" id="{F4506FB8-4B58-46E0-9D67-2DFAF43457D2}"/>
                </a:ext>
              </a:extLst>
            </p:cNvPr>
            <p:cNvSpPr txBox="1"/>
            <p:nvPr/>
          </p:nvSpPr>
          <p:spPr>
            <a:xfrm>
              <a:off x="1387588" y="2182683"/>
              <a:ext cx="1805441" cy="707886"/>
            </a:xfrm>
            <a:prstGeom prst="rect">
              <a:avLst/>
            </a:prstGeom>
            <a:noFill/>
          </p:spPr>
          <p:txBody>
            <a:bodyPr wrap="square" rtlCol="0">
              <a:spAutoFit/>
            </a:bodyPr>
            <a:lstStyle/>
            <a:p>
              <a:pPr algn="ctr"/>
              <a:r>
                <a:rPr lang="en-US" sz="2000" b="1" dirty="0">
                  <a:solidFill>
                    <a:srgbClr val="E6E7E9"/>
                  </a:solidFill>
                  <a:latin typeface="Tw Cen MT" panose="020B0602020104020603" pitchFamily="34" charset="0"/>
                </a:rPr>
                <a:t>FOR TEACHERS</a:t>
              </a:r>
            </a:p>
          </p:txBody>
        </p:sp>
        <p:sp>
          <p:nvSpPr>
            <p:cNvPr id="89" name="TextBox 88">
              <a:extLst>
                <a:ext uri="{FF2B5EF4-FFF2-40B4-BE49-F238E27FC236}">
                  <a16:creationId xmlns:a16="http://schemas.microsoft.com/office/drawing/2014/main" id="{BA2F15EB-F52B-46B8-9754-C602CC3E5C6E}"/>
                </a:ext>
              </a:extLst>
            </p:cNvPr>
            <p:cNvSpPr txBox="1"/>
            <p:nvPr/>
          </p:nvSpPr>
          <p:spPr>
            <a:xfrm>
              <a:off x="1843014" y="2726507"/>
              <a:ext cx="894432" cy="1015663"/>
            </a:xfrm>
            <a:prstGeom prst="rect">
              <a:avLst/>
            </a:prstGeom>
            <a:noFill/>
          </p:spPr>
          <p:txBody>
            <a:bodyPr wrap="square" rtlCol="0">
              <a:spAutoFit/>
            </a:bodyPr>
            <a:lstStyle/>
            <a:p>
              <a:pPr algn="ctr"/>
              <a:r>
                <a:rPr lang="en-US" sz="6000" b="1" dirty="0">
                  <a:solidFill>
                    <a:srgbClr val="E6E7E9"/>
                  </a:solidFill>
                  <a:latin typeface="Tw Cen MT" panose="020B0602020104020603" pitchFamily="34" charset="0"/>
                </a:rPr>
                <a:t>1</a:t>
              </a:r>
            </a:p>
          </p:txBody>
        </p:sp>
      </p:grpSp>
      <p:sp>
        <p:nvSpPr>
          <p:cNvPr id="90" name="Freeform: Shape 89">
            <a:extLst>
              <a:ext uri="{FF2B5EF4-FFF2-40B4-BE49-F238E27FC236}">
                <a16:creationId xmlns:a16="http://schemas.microsoft.com/office/drawing/2014/main" id="{61736CC9-79F7-4CC7-9A0F-655098E101D6}"/>
              </a:ext>
            </a:extLst>
          </p:cNvPr>
          <p:cNvSpPr/>
          <p:nvPr/>
        </p:nvSpPr>
        <p:spPr>
          <a:xfrm flipV="1">
            <a:off x="2924792" y="2452003"/>
            <a:ext cx="1591582" cy="3966551"/>
          </a:xfrm>
          <a:custGeom>
            <a:avLst/>
            <a:gdLst>
              <a:gd name="connsiteX0" fmla="*/ 0 w 1591582"/>
              <a:gd name="connsiteY0" fmla="*/ 3031986 h 3031986"/>
              <a:gd name="connsiteX1" fmla="*/ 357641 w 1591582"/>
              <a:gd name="connsiteY1" fmla="*/ 3031986 h 3031986"/>
              <a:gd name="connsiteX2" fmla="*/ 795791 w 1591582"/>
              <a:gd name="connsiteY2" fmla="*/ 2593836 h 3031986"/>
              <a:gd name="connsiteX3" fmla="*/ 1233941 w 1591582"/>
              <a:gd name="connsiteY3" fmla="*/ 3031986 h 3031986"/>
              <a:gd name="connsiteX4" fmla="*/ 1591582 w 1591582"/>
              <a:gd name="connsiteY4" fmla="*/ 3031986 h 3031986"/>
              <a:gd name="connsiteX5" fmla="*/ 1591582 w 1591582"/>
              <a:gd name="connsiteY5" fmla="*/ 314242 h 3031986"/>
              <a:gd name="connsiteX6" fmla="*/ 1277340 w 1591582"/>
              <a:gd name="connsiteY6" fmla="*/ 0 h 3031986"/>
              <a:gd name="connsiteX7" fmla="*/ 314242 w 1591582"/>
              <a:gd name="connsiteY7" fmla="*/ 0 h 3031986"/>
              <a:gd name="connsiteX8" fmla="*/ 0 w 1591582"/>
              <a:gd name="connsiteY8" fmla="*/ 314242 h 3031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91582" h="3031986">
                <a:moveTo>
                  <a:pt x="0" y="3031986"/>
                </a:moveTo>
                <a:lnTo>
                  <a:pt x="357641" y="3031986"/>
                </a:lnTo>
                <a:cubicBezTo>
                  <a:pt x="357641" y="2790002"/>
                  <a:pt x="553807" y="2593836"/>
                  <a:pt x="795791" y="2593836"/>
                </a:cubicBezTo>
                <a:cubicBezTo>
                  <a:pt x="1037775" y="2593836"/>
                  <a:pt x="1233941" y="2790002"/>
                  <a:pt x="1233941" y="3031986"/>
                </a:cubicBezTo>
                <a:lnTo>
                  <a:pt x="1591582" y="3031986"/>
                </a:lnTo>
                <a:lnTo>
                  <a:pt x="1591582" y="314242"/>
                </a:lnTo>
                <a:cubicBezTo>
                  <a:pt x="1591582" y="140691"/>
                  <a:pt x="1450891" y="0"/>
                  <a:pt x="1277340" y="0"/>
                </a:cubicBezTo>
                <a:lnTo>
                  <a:pt x="314242" y="0"/>
                </a:lnTo>
                <a:cubicBezTo>
                  <a:pt x="140691" y="0"/>
                  <a:pt x="0" y="140691"/>
                  <a:pt x="0" y="314242"/>
                </a:cubicBezTo>
                <a:close/>
              </a:path>
            </a:pathLst>
          </a:custGeom>
          <a:solidFill>
            <a:schemeClr val="bg1">
              <a:lumMod val="95000"/>
            </a:schemeClr>
          </a:solidFill>
          <a:ln>
            <a:noFill/>
          </a:ln>
          <a:effectLst>
            <a:outerShdw blurRad="127000" sx="107000" sy="107000" algn="ctr"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Freeform: Shape 90">
            <a:extLst>
              <a:ext uri="{FF2B5EF4-FFF2-40B4-BE49-F238E27FC236}">
                <a16:creationId xmlns:a16="http://schemas.microsoft.com/office/drawing/2014/main" id="{1A5847DC-1989-4F4D-938A-C686C0753D08}"/>
              </a:ext>
            </a:extLst>
          </p:cNvPr>
          <p:cNvSpPr/>
          <p:nvPr/>
        </p:nvSpPr>
        <p:spPr>
          <a:xfrm flipV="1">
            <a:off x="5421669" y="2452004"/>
            <a:ext cx="1591582" cy="3966550"/>
          </a:xfrm>
          <a:custGeom>
            <a:avLst/>
            <a:gdLst>
              <a:gd name="connsiteX0" fmla="*/ 0 w 1591582"/>
              <a:gd name="connsiteY0" fmla="*/ 3031986 h 3031986"/>
              <a:gd name="connsiteX1" fmla="*/ 357641 w 1591582"/>
              <a:gd name="connsiteY1" fmla="*/ 3031986 h 3031986"/>
              <a:gd name="connsiteX2" fmla="*/ 795791 w 1591582"/>
              <a:gd name="connsiteY2" fmla="*/ 2593836 h 3031986"/>
              <a:gd name="connsiteX3" fmla="*/ 1233941 w 1591582"/>
              <a:gd name="connsiteY3" fmla="*/ 3031986 h 3031986"/>
              <a:gd name="connsiteX4" fmla="*/ 1591582 w 1591582"/>
              <a:gd name="connsiteY4" fmla="*/ 3031986 h 3031986"/>
              <a:gd name="connsiteX5" fmla="*/ 1591582 w 1591582"/>
              <a:gd name="connsiteY5" fmla="*/ 314242 h 3031986"/>
              <a:gd name="connsiteX6" fmla="*/ 1277340 w 1591582"/>
              <a:gd name="connsiteY6" fmla="*/ 0 h 3031986"/>
              <a:gd name="connsiteX7" fmla="*/ 314242 w 1591582"/>
              <a:gd name="connsiteY7" fmla="*/ 0 h 3031986"/>
              <a:gd name="connsiteX8" fmla="*/ 0 w 1591582"/>
              <a:gd name="connsiteY8" fmla="*/ 314242 h 3031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91582" h="3031986">
                <a:moveTo>
                  <a:pt x="0" y="3031986"/>
                </a:moveTo>
                <a:lnTo>
                  <a:pt x="357641" y="3031986"/>
                </a:lnTo>
                <a:cubicBezTo>
                  <a:pt x="357641" y="2790002"/>
                  <a:pt x="553807" y="2593836"/>
                  <a:pt x="795791" y="2593836"/>
                </a:cubicBezTo>
                <a:cubicBezTo>
                  <a:pt x="1037775" y="2593836"/>
                  <a:pt x="1233941" y="2790002"/>
                  <a:pt x="1233941" y="3031986"/>
                </a:cubicBezTo>
                <a:lnTo>
                  <a:pt x="1591582" y="3031986"/>
                </a:lnTo>
                <a:lnTo>
                  <a:pt x="1591582" y="314242"/>
                </a:lnTo>
                <a:cubicBezTo>
                  <a:pt x="1591582" y="140691"/>
                  <a:pt x="1450891" y="0"/>
                  <a:pt x="1277340" y="0"/>
                </a:cubicBezTo>
                <a:lnTo>
                  <a:pt x="314242" y="0"/>
                </a:lnTo>
                <a:cubicBezTo>
                  <a:pt x="140691" y="0"/>
                  <a:pt x="0" y="140691"/>
                  <a:pt x="0" y="314242"/>
                </a:cubicBezTo>
                <a:close/>
              </a:path>
            </a:pathLst>
          </a:custGeom>
          <a:solidFill>
            <a:schemeClr val="bg1">
              <a:lumMod val="95000"/>
            </a:schemeClr>
          </a:solidFill>
          <a:ln>
            <a:noFill/>
          </a:ln>
          <a:effectLst>
            <a:outerShdw blurRad="127000" sx="107000" sy="107000" algn="ctr"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Freeform: Shape 91">
            <a:extLst>
              <a:ext uri="{FF2B5EF4-FFF2-40B4-BE49-F238E27FC236}">
                <a16:creationId xmlns:a16="http://schemas.microsoft.com/office/drawing/2014/main" id="{F44635F0-B0FF-4743-A036-82E80B62177C}"/>
              </a:ext>
            </a:extLst>
          </p:cNvPr>
          <p:cNvSpPr/>
          <p:nvPr/>
        </p:nvSpPr>
        <p:spPr>
          <a:xfrm flipV="1">
            <a:off x="7918546" y="2452004"/>
            <a:ext cx="1591582" cy="3966550"/>
          </a:xfrm>
          <a:custGeom>
            <a:avLst/>
            <a:gdLst>
              <a:gd name="connsiteX0" fmla="*/ 0 w 1591582"/>
              <a:gd name="connsiteY0" fmla="*/ 3031986 h 3031986"/>
              <a:gd name="connsiteX1" fmla="*/ 357641 w 1591582"/>
              <a:gd name="connsiteY1" fmla="*/ 3031986 h 3031986"/>
              <a:gd name="connsiteX2" fmla="*/ 795791 w 1591582"/>
              <a:gd name="connsiteY2" fmla="*/ 2593836 h 3031986"/>
              <a:gd name="connsiteX3" fmla="*/ 1233941 w 1591582"/>
              <a:gd name="connsiteY3" fmla="*/ 3031986 h 3031986"/>
              <a:gd name="connsiteX4" fmla="*/ 1591582 w 1591582"/>
              <a:gd name="connsiteY4" fmla="*/ 3031986 h 3031986"/>
              <a:gd name="connsiteX5" fmla="*/ 1591582 w 1591582"/>
              <a:gd name="connsiteY5" fmla="*/ 314242 h 3031986"/>
              <a:gd name="connsiteX6" fmla="*/ 1277340 w 1591582"/>
              <a:gd name="connsiteY6" fmla="*/ 0 h 3031986"/>
              <a:gd name="connsiteX7" fmla="*/ 314242 w 1591582"/>
              <a:gd name="connsiteY7" fmla="*/ 0 h 3031986"/>
              <a:gd name="connsiteX8" fmla="*/ 0 w 1591582"/>
              <a:gd name="connsiteY8" fmla="*/ 314242 h 3031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91582" h="3031986">
                <a:moveTo>
                  <a:pt x="0" y="3031986"/>
                </a:moveTo>
                <a:lnTo>
                  <a:pt x="357641" y="3031986"/>
                </a:lnTo>
                <a:cubicBezTo>
                  <a:pt x="357641" y="2790002"/>
                  <a:pt x="553807" y="2593836"/>
                  <a:pt x="795791" y="2593836"/>
                </a:cubicBezTo>
                <a:cubicBezTo>
                  <a:pt x="1037775" y="2593836"/>
                  <a:pt x="1233941" y="2790002"/>
                  <a:pt x="1233941" y="3031986"/>
                </a:cubicBezTo>
                <a:lnTo>
                  <a:pt x="1591582" y="3031986"/>
                </a:lnTo>
                <a:lnTo>
                  <a:pt x="1591582" y="314242"/>
                </a:lnTo>
                <a:cubicBezTo>
                  <a:pt x="1591582" y="140691"/>
                  <a:pt x="1450891" y="0"/>
                  <a:pt x="1277340" y="0"/>
                </a:cubicBezTo>
                <a:lnTo>
                  <a:pt x="314242" y="0"/>
                </a:lnTo>
                <a:cubicBezTo>
                  <a:pt x="140691" y="0"/>
                  <a:pt x="0" y="140691"/>
                  <a:pt x="0" y="314242"/>
                </a:cubicBezTo>
                <a:close/>
              </a:path>
            </a:pathLst>
          </a:custGeom>
          <a:solidFill>
            <a:schemeClr val="bg1">
              <a:lumMod val="95000"/>
            </a:schemeClr>
          </a:solidFill>
          <a:ln>
            <a:noFill/>
          </a:ln>
          <a:effectLst>
            <a:outerShdw blurRad="127000" sx="107000" sy="107000" algn="ctr"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3" name="Group 92">
            <a:extLst>
              <a:ext uri="{FF2B5EF4-FFF2-40B4-BE49-F238E27FC236}">
                <a16:creationId xmlns:a16="http://schemas.microsoft.com/office/drawing/2014/main" id="{87523AA5-5DCE-4C7C-B219-D0F51F56F1CC}"/>
              </a:ext>
            </a:extLst>
          </p:cNvPr>
          <p:cNvGrpSpPr/>
          <p:nvPr/>
        </p:nvGrpSpPr>
        <p:grpSpPr>
          <a:xfrm>
            <a:off x="2874160" y="3053358"/>
            <a:ext cx="1692843" cy="2009698"/>
            <a:chOff x="1443886" y="3744604"/>
            <a:chExt cx="1692843" cy="2009698"/>
          </a:xfrm>
        </p:grpSpPr>
        <p:sp>
          <p:nvSpPr>
            <p:cNvPr id="94" name="TextBox 93">
              <a:extLst>
                <a:ext uri="{FF2B5EF4-FFF2-40B4-BE49-F238E27FC236}">
                  <a16:creationId xmlns:a16="http://schemas.microsoft.com/office/drawing/2014/main" id="{663F462F-9CF5-40C3-9B57-F9812EADBA59}"/>
                </a:ext>
              </a:extLst>
            </p:cNvPr>
            <p:cNvSpPr txBox="1"/>
            <p:nvPr/>
          </p:nvSpPr>
          <p:spPr>
            <a:xfrm>
              <a:off x="1443886" y="3744604"/>
              <a:ext cx="1692843" cy="646331"/>
            </a:xfrm>
            <a:prstGeom prst="rect">
              <a:avLst/>
            </a:prstGeom>
            <a:noFill/>
          </p:spPr>
          <p:txBody>
            <a:bodyPr wrap="square" rtlCol="0">
              <a:spAutoFit/>
            </a:bodyPr>
            <a:lstStyle/>
            <a:p>
              <a:pPr algn="ctr"/>
              <a:r>
                <a:rPr lang="en-US" b="1" dirty="0">
                  <a:solidFill>
                    <a:srgbClr val="FF5969"/>
                  </a:solidFill>
                  <a:latin typeface="Tw Cen MT" panose="020B0602020104020603" pitchFamily="34" charset="0"/>
                </a:rPr>
                <a:t>RELEASE</a:t>
              </a:r>
            </a:p>
            <a:p>
              <a:pPr algn="ctr"/>
              <a:r>
                <a:rPr lang="en-US" b="1" dirty="0">
                  <a:solidFill>
                    <a:srgbClr val="FF5969"/>
                  </a:solidFill>
                  <a:latin typeface="Tw Cen MT" panose="020B0602020104020603" pitchFamily="34" charset="0"/>
                </a:rPr>
                <a:t>ASSIGNMENTS</a:t>
              </a:r>
            </a:p>
          </p:txBody>
        </p:sp>
        <p:sp>
          <p:nvSpPr>
            <p:cNvPr id="95" name="TextBox 94">
              <a:extLst>
                <a:ext uri="{FF2B5EF4-FFF2-40B4-BE49-F238E27FC236}">
                  <a16:creationId xmlns:a16="http://schemas.microsoft.com/office/drawing/2014/main" id="{0435D519-34F8-4024-8831-ACEDF4ABF9D6}"/>
                </a:ext>
              </a:extLst>
            </p:cNvPr>
            <p:cNvSpPr txBox="1"/>
            <p:nvPr/>
          </p:nvSpPr>
          <p:spPr>
            <a:xfrm>
              <a:off x="1502570" y="4369307"/>
              <a:ext cx="1591582" cy="1384995"/>
            </a:xfrm>
            <a:prstGeom prst="rect">
              <a:avLst/>
            </a:prstGeom>
            <a:noFill/>
          </p:spPr>
          <p:txBody>
            <a:bodyPr wrap="square" rtlCol="0">
              <a:spAutoFit/>
            </a:bodyPr>
            <a:lstStyle/>
            <a:p>
              <a:pPr algn="ctr"/>
              <a:r>
                <a:rPr lang="en-US" sz="1400" b="1" dirty="0">
                  <a:solidFill>
                    <a:srgbClr val="A6A6A6"/>
                  </a:solidFill>
                  <a:latin typeface="Tw Cen MT" panose="020B0602020104020603" pitchFamily="34" charset="0"/>
                </a:rPr>
                <a:t>Enables the lecturers to easily publish various assignments for different courses effortlessly.</a:t>
              </a:r>
            </a:p>
          </p:txBody>
        </p:sp>
      </p:grpSp>
      <p:grpSp>
        <p:nvGrpSpPr>
          <p:cNvPr id="96" name="Group 95">
            <a:extLst>
              <a:ext uri="{FF2B5EF4-FFF2-40B4-BE49-F238E27FC236}">
                <a16:creationId xmlns:a16="http://schemas.microsoft.com/office/drawing/2014/main" id="{39E972B2-37C5-48DE-97E4-7F2C9000D25C}"/>
              </a:ext>
            </a:extLst>
          </p:cNvPr>
          <p:cNvGrpSpPr/>
          <p:nvPr/>
        </p:nvGrpSpPr>
        <p:grpSpPr>
          <a:xfrm>
            <a:off x="5394227" y="3076780"/>
            <a:ext cx="1605303" cy="2252232"/>
            <a:chOff x="3963953" y="3768026"/>
            <a:chExt cx="1605303" cy="2252232"/>
          </a:xfrm>
        </p:grpSpPr>
        <p:sp>
          <p:nvSpPr>
            <p:cNvPr id="97" name="TextBox 96">
              <a:extLst>
                <a:ext uri="{FF2B5EF4-FFF2-40B4-BE49-F238E27FC236}">
                  <a16:creationId xmlns:a16="http://schemas.microsoft.com/office/drawing/2014/main" id="{7F4AC487-0561-4990-8D56-3E73F43DB0CD}"/>
                </a:ext>
              </a:extLst>
            </p:cNvPr>
            <p:cNvSpPr txBox="1"/>
            <p:nvPr/>
          </p:nvSpPr>
          <p:spPr>
            <a:xfrm>
              <a:off x="3977674" y="3768026"/>
              <a:ext cx="1591582" cy="923330"/>
            </a:xfrm>
            <a:prstGeom prst="rect">
              <a:avLst/>
            </a:prstGeom>
            <a:noFill/>
          </p:spPr>
          <p:txBody>
            <a:bodyPr wrap="square" rtlCol="0">
              <a:spAutoFit/>
            </a:bodyPr>
            <a:lstStyle/>
            <a:p>
              <a:pPr algn="ctr"/>
              <a:r>
                <a:rPr lang="en-US" b="1" dirty="0">
                  <a:solidFill>
                    <a:srgbClr val="52CBBE"/>
                  </a:solidFill>
                  <a:latin typeface="Tw Cen MT" panose="020B0602020104020603" pitchFamily="34" charset="0"/>
                </a:rPr>
                <a:t>ENABLE TO SUBMIT</a:t>
              </a:r>
            </a:p>
            <a:p>
              <a:pPr algn="ctr"/>
              <a:r>
                <a:rPr lang="en-US" b="1" dirty="0">
                  <a:solidFill>
                    <a:srgbClr val="52CBBE"/>
                  </a:solidFill>
                  <a:latin typeface="Tw Cen MT" panose="020B0602020104020603" pitchFamily="34" charset="0"/>
                </a:rPr>
                <a:t>ANSWERS</a:t>
              </a:r>
            </a:p>
          </p:txBody>
        </p:sp>
        <p:sp>
          <p:nvSpPr>
            <p:cNvPr id="98" name="TextBox 97">
              <a:extLst>
                <a:ext uri="{FF2B5EF4-FFF2-40B4-BE49-F238E27FC236}">
                  <a16:creationId xmlns:a16="http://schemas.microsoft.com/office/drawing/2014/main" id="{DC7D429B-4A11-4B8E-9019-5E440E99E4D4}"/>
                </a:ext>
              </a:extLst>
            </p:cNvPr>
            <p:cNvSpPr txBox="1"/>
            <p:nvPr/>
          </p:nvSpPr>
          <p:spPr>
            <a:xfrm>
              <a:off x="3963953" y="4635263"/>
              <a:ext cx="1591582" cy="1384995"/>
            </a:xfrm>
            <a:prstGeom prst="rect">
              <a:avLst/>
            </a:prstGeom>
            <a:noFill/>
          </p:spPr>
          <p:txBody>
            <a:bodyPr wrap="square" rtlCol="0">
              <a:spAutoFit/>
            </a:bodyPr>
            <a:lstStyle/>
            <a:p>
              <a:pPr algn="ctr"/>
              <a:r>
                <a:rPr lang="en-US" sz="1400" b="1" dirty="0">
                  <a:solidFill>
                    <a:srgbClr val="A6A6A6"/>
                  </a:solidFill>
                  <a:latin typeface="Tw Cen MT" panose="020B0602020104020603" pitchFamily="34" charset="0"/>
                </a:rPr>
                <a:t>Students can submit assignment answers and easily attend quizzes which will be auto graded.</a:t>
              </a:r>
            </a:p>
          </p:txBody>
        </p:sp>
      </p:grpSp>
      <p:grpSp>
        <p:nvGrpSpPr>
          <p:cNvPr id="99" name="Group 98">
            <a:extLst>
              <a:ext uri="{FF2B5EF4-FFF2-40B4-BE49-F238E27FC236}">
                <a16:creationId xmlns:a16="http://schemas.microsoft.com/office/drawing/2014/main" id="{51DF1AA2-4D61-476E-8E29-01F5516DC361}"/>
              </a:ext>
            </a:extLst>
          </p:cNvPr>
          <p:cNvGrpSpPr/>
          <p:nvPr/>
        </p:nvGrpSpPr>
        <p:grpSpPr>
          <a:xfrm>
            <a:off x="7925070" y="3093174"/>
            <a:ext cx="1591582" cy="2373165"/>
            <a:chOff x="6494796" y="3784420"/>
            <a:chExt cx="1591582" cy="2373165"/>
          </a:xfrm>
        </p:grpSpPr>
        <p:sp>
          <p:nvSpPr>
            <p:cNvPr id="100" name="TextBox 99">
              <a:extLst>
                <a:ext uri="{FF2B5EF4-FFF2-40B4-BE49-F238E27FC236}">
                  <a16:creationId xmlns:a16="http://schemas.microsoft.com/office/drawing/2014/main" id="{D9CA7990-6525-4D1D-96AA-DA2001887A87}"/>
                </a:ext>
              </a:extLst>
            </p:cNvPr>
            <p:cNvSpPr txBox="1"/>
            <p:nvPr/>
          </p:nvSpPr>
          <p:spPr>
            <a:xfrm>
              <a:off x="6494796" y="3784420"/>
              <a:ext cx="1591582" cy="646331"/>
            </a:xfrm>
            <a:prstGeom prst="rect">
              <a:avLst/>
            </a:prstGeom>
            <a:noFill/>
          </p:spPr>
          <p:txBody>
            <a:bodyPr wrap="square" rtlCol="0">
              <a:spAutoFit/>
            </a:bodyPr>
            <a:lstStyle/>
            <a:p>
              <a:pPr algn="ctr"/>
              <a:r>
                <a:rPr lang="en-US" b="1" dirty="0">
                  <a:solidFill>
                    <a:srgbClr val="FEC630"/>
                  </a:solidFill>
                  <a:latin typeface="Tw Cen MT" panose="020B0602020104020603" pitchFamily="34" charset="0"/>
                </a:rPr>
                <a:t>GENERATE REPORTS</a:t>
              </a:r>
            </a:p>
          </p:txBody>
        </p:sp>
        <p:sp>
          <p:nvSpPr>
            <p:cNvPr id="101" name="TextBox 100">
              <a:extLst>
                <a:ext uri="{FF2B5EF4-FFF2-40B4-BE49-F238E27FC236}">
                  <a16:creationId xmlns:a16="http://schemas.microsoft.com/office/drawing/2014/main" id="{F10484B3-58E4-4854-97E3-8D3708881719}"/>
                </a:ext>
              </a:extLst>
            </p:cNvPr>
            <p:cNvSpPr txBox="1"/>
            <p:nvPr/>
          </p:nvSpPr>
          <p:spPr>
            <a:xfrm>
              <a:off x="6494796" y="4341703"/>
              <a:ext cx="1591582" cy="1815882"/>
            </a:xfrm>
            <a:prstGeom prst="rect">
              <a:avLst/>
            </a:prstGeom>
            <a:noFill/>
          </p:spPr>
          <p:txBody>
            <a:bodyPr wrap="square" rtlCol="0">
              <a:spAutoFit/>
            </a:bodyPr>
            <a:lstStyle/>
            <a:p>
              <a:pPr algn="ctr"/>
              <a:r>
                <a:rPr lang="en-US" sz="1400" b="1" dirty="0">
                  <a:solidFill>
                    <a:srgbClr val="A6A6A6"/>
                  </a:solidFill>
                  <a:latin typeface="Tw Cen MT" panose="020B0602020104020603" pitchFamily="34" charset="0"/>
                </a:rPr>
                <a:t>Provide a marks distribution of the students’ grade which will help to analyze the overall performance of students.</a:t>
              </a:r>
            </a:p>
          </p:txBody>
        </p:sp>
      </p:grpSp>
      <p:pic>
        <p:nvPicPr>
          <p:cNvPr id="102" name="Picture 101">
            <a:extLst>
              <a:ext uri="{FF2B5EF4-FFF2-40B4-BE49-F238E27FC236}">
                <a16:creationId xmlns:a16="http://schemas.microsoft.com/office/drawing/2014/main" id="{2B5624FB-87DB-4A40-BAEB-E3867ADB585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73366" y="5463512"/>
            <a:ext cx="894354" cy="894352"/>
          </a:xfrm>
          <a:prstGeom prst="rect">
            <a:avLst/>
          </a:prstGeom>
        </p:spPr>
      </p:pic>
      <p:pic>
        <p:nvPicPr>
          <p:cNvPr id="103" name="Picture 102">
            <a:extLst>
              <a:ext uri="{FF2B5EF4-FFF2-40B4-BE49-F238E27FC236}">
                <a16:creationId xmlns:a16="http://schemas.microsoft.com/office/drawing/2014/main" id="{161CF6A9-7BF8-45B7-AE57-254878C647A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70243" y="5456948"/>
            <a:ext cx="897858" cy="897856"/>
          </a:xfrm>
          <a:prstGeom prst="rect">
            <a:avLst/>
          </a:prstGeom>
        </p:spPr>
      </p:pic>
      <p:pic>
        <p:nvPicPr>
          <p:cNvPr id="104" name="Picture 103">
            <a:extLst>
              <a:ext uri="{FF2B5EF4-FFF2-40B4-BE49-F238E27FC236}">
                <a16:creationId xmlns:a16="http://schemas.microsoft.com/office/drawing/2014/main" id="{BB222A72-F8F6-422F-8EFC-A528F7F1A8E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267120" y="5456948"/>
            <a:ext cx="907482" cy="907480"/>
          </a:xfrm>
          <a:prstGeom prst="rect">
            <a:avLst/>
          </a:prstGeom>
        </p:spPr>
      </p:pic>
    </p:spTree>
    <p:extLst>
      <p:ext uri="{BB962C8B-B14F-4D97-AF65-F5344CB8AC3E}">
        <p14:creationId xmlns:p14="http://schemas.microsoft.com/office/powerpoint/2010/main" val="2345533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90"/>
                                        </p:tgtEl>
                                        <p:attrNameLst>
                                          <p:attrName>style.visibility</p:attrName>
                                        </p:attrNameLst>
                                      </p:cBhvr>
                                      <p:to>
                                        <p:strVal val="visible"/>
                                      </p:to>
                                    </p:set>
                                    <p:animEffect transition="in" filter="fade">
                                      <p:cBhvr>
                                        <p:cTn id="7" dur="500"/>
                                        <p:tgtEl>
                                          <p:spTgt spid="90"/>
                                        </p:tgtEl>
                                      </p:cBhvr>
                                    </p:animEffect>
                                    <p:anim calcmode="lin" valueType="num">
                                      <p:cBhvr>
                                        <p:cTn id="8" dur="500" fill="hold"/>
                                        <p:tgtEl>
                                          <p:spTgt spid="90"/>
                                        </p:tgtEl>
                                        <p:attrNameLst>
                                          <p:attrName>ppt_x</p:attrName>
                                        </p:attrNameLst>
                                      </p:cBhvr>
                                      <p:tavLst>
                                        <p:tav tm="0">
                                          <p:val>
                                            <p:strVal val="#ppt_x"/>
                                          </p:val>
                                        </p:tav>
                                        <p:tav tm="100000">
                                          <p:val>
                                            <p:strVal val="#ppt_x"/>
                                          </p:val>
                                        </p:tav>
                                      </p:tavLst>
                                    </p:anim>
                                    <p:anim calcmode="lin" valueType="num">
                                      <p:cBhvr>
                                        <p:cTn id="9" dur="500" fill="hold"/>
                                        <p:tgtEl>
                                          <p:spTgt spid="90"/>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nodeType="afterEffect">
                                  <p:stCondLst>
                                    <p:cond delay="250"/>
                                  </p:stCondLst>
                                  <p:childTnLst>
                                    <p:set>
                                      <p:cBhvr>
                                        <p:cTn id="12" dur="1" fill="hold">
                                          <p:stCondLst>
                                            <p:cond delay="0"/>
                                          </p:stCondLst>
                                        </p:cTn>
                                        <p:tgtEl>
                                          <p:spTgt spid="86"/>
                                        </p:tgtEl>
                                        <p:attrNameLst>
                                          <p:attrName>style.visibility</p:attrName>
                                        </p:attrNameLst>
                                      </p:cBhvr>
                                      <p:to>
                                        <p:strVal val="visible"/>
                                      </p:to>
                                    </p:set>
                                    <p:animEffect transition="in" filter="fade">
                                      <p:cBhvr>
                                        <p:cTn id="13" dur="500"/>
                                        <p:tgtEl>
                                          <p:spTgt spid="86"/>
                                        </p:tgtEl>
                                      </p:cBhvr>
                                    </p:animEffect>
                                    <p:anim calcmode="lin" valueType="num">
                                      <p:cBhvr>
                                        <p:cTn id="14" dur="500" fill="hold"/>
                                        <p:tgtEl>
                                          <p:spTgt spid="86"/>
                                        </p:tgtEl>
                                        <p:attrNameLst>
                                          <p:attrName>ppt_x</p:attrName>
                                        </p:attrNameLst>
                                      </p:cBhvr>
                                      <p:tavLst>
                                        <p:tav tm="0">
                                          <p:val>
                                            <p:strVal val="#ppt_x"/>
                                          </p:val>
                                        </p:tav>
                                        <p:tav tm="100000">
                                          <p:val>
                                            <p:strVal val="#ppt_x"/>
                                          </p:val>
                                        </p:tav>
                                      </p:tavLst>
                                    </p:anim>
                                    <p:anim calcmode="lin" valueType="num">
                                      <p:cBhvr>
                                        <p:cTn id="15" dur="500" fill="hold"/>
                                        <p:tgtEl>
                                          <p:spTgt spid="86"/>
                                        </p:tgtEl>
                                        <p:attrNameLst>
                                          <p:attrName>ppt_y</p:attrName>
                                        </p:attrNameLst>
                                      </p:cBhvr>
                                      <p:tavLst>
                                        <p:tav tm="0">
                                          <p:val>
                                            <p:strVal val="#ppt_y+.1"/>
                                          </p:val>
                                        </p:tav>
                                        <p:tav tm="100000">
                                          <p:val>
                                            <p:strVal val="#ppt_y"/>
                                          </p:val>
                                        </p:tav>
                                      </p:tavLst>
                                    </p:anim>
                                  </p:childTnLst>
                                </p:cTn>
                              </p:par>
                            </p:childTnLst>
                          </p:cTn>
                        </p:par>
                        <p:par>
                          <p:cTn id="16" fill="hold">
                            <p:stCondLst>
                              <p:cond delay="1250"/>
                            </p:stCondLst>
                            <p:childTnLst>
                              <p:par>
                                <p:cTn id="17" presetID="53" presetClass="entr" presetSubtype="16" fill="hold" nodeType="afterEffect">
                                  <p:stCondLst>
                                    <p:cond delay="0"/>
                                  </p:stCondLst>
                                  <p:childTnLst>
                                    <p:set>
                                      <p:cBhvr>
                                        <p:cTn id="18" dur="1" fill="hold">
                                          <p:stCondLst>
                                            <p:cond delay="0"/>
                                          </p:stCondLst>
                                        </p:cTn>
                                        <p:tgtEl>
                                          <p:spTgt spid="93"/>
                                        </p:tgtEl>
                                        <p:attrNameLst>
                                          <p:attrName>style.visibility</p:attrName>
                                        </p:attrNameLst>
                                      </p:cBhvr>
                                      <p:to>
                                        <p:strVal val="visible"/>
                                      </p:to>
                                    </p:set>
                                    <p:anim calcmode="lin" valueType="num">
                                      <p:cBhvr>
                                        <p:cTn id="19" dur="500" fill="hold"/>
                                        <p:tgtEl>
                                          <p:spTgt spid="93"/>
                                        </p:tgtEl>
                                        <p:attrNameLst>
                                          <p:attrName>ppt_w</p:attrName>
                                        </p:attrNameLst>
                                      </p:cBhvr>
                                      <p:tavLst>
                                        <p:tav tm="0">
                                          <p:val>
                                            <p:fltVal val="0"/>
                                          </p:val>
                                        </p:tav>
                                        <p:tav tm="100000">
                                          <p:val>
                                            <p:strVal val="#ppt_w"/>
                                          </p:val>
                                        </p:tav>
                                      </p:tavLst>
                                    </p:anim>
                                    <p:anim calcmode="lin" valueType="num">
                                      <p:cBhvr>
                                        <p:cTn id="20" dur="500" fill="hold"/>
                                        <p:tgtEl>
                                          <p:spTgt spid="93"/>
                                        </p:tgtEl>
                                        <p:attrNameLst>
                                          <p:attrName>ppt_h</p:attrName>
                                        </p:attrNameLst>
                                      </p:cBhvr>
                                      <p:tavLst>
                                        <p:tav tm="0">
                                          <p:val>
                                            <p:fltVal val="0"/>
                                          </p:val>
                                        </p:tav>
                                        <p:tav tm="100000">
                                          <p:val>
                                            <p:strVal val="#ppt_h"/>
                                          </p:val>
                                        </p:tav>
                                      </p:tavLst>
                                    </p:anim>
                                    <p:animEffect transition="in" filter="fade">
                                      <p:cBhvr>
                                        <p:cTn id="21" dur="500"/>
                                        <p:tgtEl>
                                          <p:spTgt spid="93"/>
                                        </p:tgtEl>
                                      </p:cBhvr>
                                    </p:animEffect>
                                  </p:childTnLst>
                                </p:cTn>
                              </p:par>
                              <p:par>
                                <p:cTn id="22" presetID="53" presetClass="entr" presetSubtype="16" fill="hold" nodeType="withEffect">
                                  <p:stCondLst>
                                    <p:cond delay="0"/>
                                  </p:stCondLst>
                                  <p:childTnLst>
                                    <p:set>
                                      <p:cBhvr>
                                        <p:cTn id="23" dur="1" fill="hold">
                                          <p:stCondLst>
                                            <p:cond delay="0"/>
                                          </p:stCondLst>
                                        </p:cTn>
                                        <p:tgtEl>
                                          <p:spTgt spid="102"/>
                                        </p:tgtEl>
                                        <p:attrNameLst>
                                          <p:attrName>style.visibility</p:attrName>
                                        </p:attrNameLst>
                                      </p:cBhvr>
                                      <p:to>
                                        <p:strVal val="visible"/>
                                      </p:to>
                                    </p:set>
                                    <p:anim calcmode="lin" valueType="num">
                                      <p:cBhvr>
                                        <p:cTn id="24" dur="500" fill="hold"/>
                                        <p:tgtEl>
                                          <p:spTgt spid="102"/>
                                        </p:tgtEl>
                                        <p:attrNameLst>
                                          <p:attrName>ppt_w</p:attrName>
                                        </p:attrNameLst>
                                      </p:cBhvr>
                                      <p:tavLst>
                                        <p:tav tm="0">
                                          <p:val>
                                            <p:fltVal val="0"/>
                                          </p:val>
                                        </p:tav>
                                        <p:tav tm="100000">
                                          <p:val>
                                            <p:strVal val="#ppt_w"/>
                                          </p:val>
                                        </p:tav>
                                      </p:tavLst>
                                    </p:anim>
                                    <p:anim calcmode="lin" valueType="num">
                                      <p:cBhvr>
                                        <p:cTn id="25" dur="500" fill="hold"/>
                                        <p:tgtEl>
                                          <p:spTgt spid="102"/>
                                        </p:tgtEl>
                                        <p:attrNameLst>
                                          <p:attrName>ppt_h</p:attrName>
                                        </p:attrNameLst>
                                      </p:cBhvr>
                                      <p:tavLst>
                                        <p:tav tm="0">
                                          <p:val>
                                            <p:fltVal val="0"/>
                                          </p:val>
                                        </p:tav>
                                        <p:tav tm="100000">
                                          <p:val>
                                            <p:strVal val="#ppt_h"/>
                                          </p:val>
                                        </p:tav>
                                      </p:tavLst>
                                    </p:anim>
                                    <p:animEffect transition="in" filter="fade">
                                      <p:cBhvr>
                                        <p:cTn id="26" dur="500"/>
                                        <p:tgtEl>
                                          <p:spTgt spid="102"/>
                                        </p:tgtEl>
                                      </p:cBhvr>
                                    </p:animEffect>
                                  </p:childTnLst>
                                </p:cTn>
                              </p:par>
                            </p:childTnLst>
                          </p:cTn>
                        </p:par>
                        <p:par>
                          <p:cTn id="27" fill="hold">
                            <p:stCondLst>
                              <p:cond delay="1750"/>
                            </p:stCondLst>
                            <p:childTnLst>
                              <p:par>
                                <p:cTn id="28" presetID="42" presetClass="entr" presetSubtype="0" fill="hold" grpId="0" nodeType="afterEffect">
                                  <p:stCondLst>
                                    <p:cond delay="250"/>
                                  </p:stCondLst>
                                  <p:childTnLst>
                                    <p:set>
                                      <p:cBhvr>
                                        <p:cTn id="29" dur="1" fill="hold">
                                          <p:stCondLst>
                                            <p:cond delay="0"/>
                                          </p:stCondLst>
                                        </p:cTn>
                                        <p:tgtEl>
                                          <p:spTgt spid="91"/>
                                        </p:tgtEl>
                                        <p:attrNameLst>
                                          <p:attrName>style.visibility</p:attrName>
                                        </p:attrNameLst>
                                      </p:cBhvr>
                                      <p:to>
                                        <p:strVal val="visible"/>
                                      </p:to>
                                    </p:set>
                                    <p:animEffect transition="in" filter="fade">
                                      <p:cBhvr>
                                        <p:cTn id="30" dur="500"/>
                                        <p:tgtEl>
                                          <p:spTgt spid="91"/>
                                        </p:tgtEl>
                                      </p:cBhvr>
                                    </p:animEffect>
                                    <p:anim calcmode="lin" valueType="num">
                                      <p:cBhvr>
                                        <p:cTn id="31" dur="500" fill="hold"/>
                                        <p:tgtEl>
                                          <p:spTgt spid="91"/>
                                        </p:tgtEl>
                                        <p:attrNameLst>
                                          <p:attrName>ppt_x</p:attrName>
                                        </p:attrNameLst>
                                      </p:cBhvr>
                                      <p:tavLst>
                                        <p:tav tm="0">
                                          <p:val>
                                            <p:strVal val="#ppt_x"/>
                                          </p:val>
                                        </p:tav>
                                        <p:tav tm="100000">
                                          <p:val>
                                            <p:strVal val="#ppt_x"/>
                                          </p:val>
                                        </p:tav>
                                      </p:tavLst>
                                    </p:anim>
                                    <p:anim calcmode="lin" valueType="num">
                                      <p:cBhvr>
                                        <p:cTn id="32" dur="500" fill="hold"/>
                                        <p:tgtEl>
                                          <p:spTgt spid="91"/>
                                        </p:tgtEl>
                                        <p:attrNameLst>
                                          <p:attrName>ppt_y</p:attrName>
                                        </p:attrNameLst>
                                      </p:cBhvr>
                                      <p:tavLst>
                                        <p:tav tm="0">
                                          <p:val>
                                            <p:strVal val="#ppt_y+.1"/>
                                          </p:val>
                                        </p:tav>
                                        <p:tav tm="100000">
                                          <p:val>
                                            <p:strVal val="#ppt_y"/>
                                          </p:val>
                                        </p:tav>
                                      </p:tavLst>
                                    </p:anim>
                                  </p:childTnLst>
                                </p:cTn>
                              </p:par>
                            </p:childTnLst>
                          </p:cTn>
                        </p:par>
                        <p:par>
                          <p:cTn id="33" fill="hold">
                            <p:stCondLst>
                              <p:cond delay="2500"/>
                            </p:stCondLst>
                            <p:childTnLst>
                              <p:par>
                                <p:cTn id="34" presetID="42" presetClass="entr" presetSubtype="0" fill="hold" nodeType="afterEffect">
                                  <p:stCondLst>
                                    <p:cond delay="250"/>
                                  </p:stCondLst>
                                  <p:childTnLst>
                                    <p:set>
                                      <p:cBhvr>
                                        <p:cTn id="35" dur="1" fill="hold">
                                          <p:stCondLst>
                                            <p:cond delay="0"/>
                                          </p:stCondLst>
                                        </p:cTn>
                                        <p:tgtEl>
                                          <p:spTgt spid="82"/>
                                        </p:tgtEl>
                                        <p:attrNameLst>
                                          <p:attrName>style.visibility</p:attrName>
                                        </p:attrNameLst>
                                      </p:cBhvr>
                                      <p:to>
                                        <p:strVal val="visible"/>
                                      </p:to>
                                    </p:set>
                                    <p:animEffect transition="in" filter="fade">
                                      <p:cBhvr>
                                        <p:cTn id="36" dur="500"/>
                                        <p:tgtEl>
                                          <p:spTgt spid="82"/>
                                        </p:tgtEl>
                                      </p:cBhvr>
                                    </p:animEffect>
                                    <p:anim calcmode="lin" valueType="num">
                                      <p:cBhvr>
                                        <p:cTn id="37" dur="500" fill="hold"/>
                                        <p:tgtEl>
                                          <p:spTgt spid="82"/>
                                        </p:tgtEl>
                                        <p:attrNameLst>
                                          <p:attrName>ppt_x</p:attrName>
                                        </p:attrNameLst>
                                      </p:cBhvr>
                                      <p:tavLst>
                                        <p:tav tm="0">
                                          <p:val>
                                            <p:strVal val="#ppt_x"/>
                                          </p:val>
                                        </p:tav>
                                        <p:tav tm="100000">
                                          <p:val>
                                            <p:strVal val="#ppt_x"/>
                                          </p:val>
                                        </p:tav>
                                      </p:tavLst>
                                    </p:anim>
                                    <p:anim calcmode="lin" valueType="num">
                                      <p:cBhvr>
                                        <p:cTn id="38" dur="500" fill="hold"/>
                                        <p:tgtEl>
                                          <p:spTgt spid="82"/>
                                        </p:tgtEl>
                                        <p:attrNameLst>
                                          <p:attrName>ppt_y</p:attrName>
                                        </p:attrNameLst>
                                      </p:cBhvr>
                                      <p:tavLst>
                                        <p:tav tm="0">
                                          <p:val>
                                            <p:strVal val="#ppt_y+.1"/>
                                          </p:val>
                                        </p:tav>
                                        <p:tav tm="100000">
                                          <p:val>
                                            <p:strVal val="#ppt_y"/>
                                          </p:val>
                                        </p:tav>
                                      </p:tavLst>
                                    </p:anim>
                                  </p:childTnLst>
                                </p:cTn>
                              </p:par>
                            </p:childTnLst>
                          </p:cTn>
                        </p:par>
                        <p:par>
                          <p:cTn id="39" fill="hold">
                            <p:stCondLst>
                              <p:cond delay="3250"/>
                            </p:stCondLst>
                            <p:childTnLst>
                              <p:par>
                                <p:cTn id="40" presetID="53" presetClass="entr" presetSubtype="16" fill="hold" nodeType="afterEffect">
                                  <p:stCondLst>
                                    <p:cond delay="0"/>
                                  </p:stCondLst>
                                  <p:childTnLst>
                                    <p:set>
                                      <p:cBhvr>
                                        <p:cTn id="41" dur="1" fill="hold">
                                          <p:stCondLst>
                                            <p:cond delay="0"/>
                                          </p:stCondLst>
                                        </p:cTn>
                                        <p:tgtEl>
                                          <p:spTgt spid="96"/>
                                        </p:tgtEl>
                                        <p:attrNameLst>
                                          <p:attrName>style.visibility</p:attrName>
                                        </p:attrNameLst>
                                      </p:cBhvr>
                                      <p:to>
                                        <p:strVal val="visible"/>
                                      </p:to>
                                    </p:set>
                                    <p:anim calcmode="lin" valueType="num">
                                      <p:cBhvr>
                                        <p:cTn id="42" dur="500" fill="hold"/>
                                        <p:tgtEl>
                                          <p:spTgt spid="96"/>
                                        </p:tgtEl>
                                        <p:attrNameLst>
                                          <p:attrName>ppt_w</p:attrName>
                                        </p:attrNameLst>
                                      </p:cBhvr>
                                      <p:tavLst>
                                        <p:tav tm="0">
                                          <p:val>
                                            <p:fltVal val="0"/>
                                          </p:val>
                                        </p:tav>
                                        <p:tav tm="100000">
                                          <p:val>
                                            <p:strVal val="#ppt_w"/>
                                          </p:val>
                                        </p:tav>
                                      </p:tavLst>
                                    </p:anim>
                                    <p:anim calcmode="lin" valueType="num">
                                      <p:cBhvr>
                                        <p:cTn id="43" dur="500" fill="hold"/>
                                        <p:tgtEl>
                                          <p:spTgt spid="96"/>
                                        </p:tgtEl>
                                        <p:attrNameLst>
                                          <p:attrName>ppt_h</p:attrName>
                                        </p:attrNameLst>
                                      </p:cBhvr>
                                      <p:tavLst>
                                        <p:tav tm="0">
                                          <p:val>
                                            <p:fltVal val="0"/>
                                          </p:val>
                                        </p:tav>
                                        <p:tav tm="100000">
                                          <p:val>
                                            <p:strVal val="#ppt_h"/>
                                          </p:val>
                                        </p:tav>
                                      </p:tavLst>
                                    </p:anim>
                                    <p:animEffect transition="in" filter="fade">
                                      <p:cBhvr>
                                        <p:cTn id="44" dur="500"/>
                                        <p:tgtEl>
                                          <p:spTgt spid="96"/>
                                        </p:tgtEl>
                                      </p:cBhvr>
                                    </p:animEffect>
                                  </p:childTnLst>
                                </p:cTn>
                              </p:par>
                              <p:par>
                                <p:cTn id="45" presetID="53" presetClass="entr" presetSubtype="16" fill="hold" nodeType="withEffect">
                                  <p:stCondLst>
                                    <p:cond delay="0"/>
                                  </p:stCondLst>
                                  <p:childTnLst>
                                    <p:set>
                                      <p:cBhvr>
                                        <p:cTn id="46" dur="1" fill="hold">
                                          <p:stCondLst>
                                            <p:cond delay="0"/>
                                          </p:stCondLst>
                                        </p:cTn>
                                        <p:tgtEl>
                                          <p:spTgt spid="103"/>
                                        </p:tgtEl>
                                        <p:attrNameLst>
                                          <p:attrName>style.visibility</p:attrName>
                                        </p:attrNameLst>
                                      </p:cBhvr>
                                      <p:to>
                                        <p:strVal val="visible"/>
                                      </p:to>
                                    </p:set>
                                    <p:anim calcmode="lin" valueType="num">
                                      <p:cBhvr>
                                        <p:cTn id="47" dur="500" fill="hold"/>
                                        <p:tgtEl>
                                          <p:spTgt spid="103"/>
                                        </p:tgtEl>
                                        <p:attrNameLst>
                                          <p:attrName>ppt_w</p:attrName>
                                        </p:attrNameLst>
                                      </p:cBhvr>
                                      <p:tavLst>
                                        <p:tav tm="0">
                                          <p:val>
                                            <p:fltVal val="0"/>
                                          </p:val>
                                        </p:tav>
                                        <p:tav tm="100000">
                                          <p:val>
                                            <p:strVal val="#ppt_w"/>
                                          </p:val>
                                        </p:tav>
                                      </p:tavLst>
                                    </p:anim>
                                    <p:anim calcmode="lin" valueType="num">
                                      <p:cBhvr>
                                        <p:cTn id="48" dur="500" fill="hold"/>
                                        <p:tgtEl>
                                          <p:spTgt spid="103"/>
                                        </p:tgtEl>
                                        <p:attrNameLst>
                                          <p:attrName>ppt_h</p:attrName>
                                        </p:attrNameLst>
                                      </p:cBhvr>
                                      <p:tavLst>
                                        <p:tav tm="0">
                                          <p:val>
                                            <p:fltVal val="0"/>
                                          </p:val>
                                        </p:tav>
                                        <p:tav tm="100000">
                                          <p:val>
                                            <p:strVal val="#ppt_h"/>
                                          </p:val>
                                        </p:tav>
                                      </p:tavLst>
                                    </p:anim>
                                    <p:animEffect transition="in" filter="fade">
                                      <p:cBhvr>
                                        <p:cTn id="49" dur="500"/>
                                        <p:tgtEl>
                                          <p:spTgt spid="103"/>
                                        </p:tgtEl>
                                      </p:cBhvr>
                                    </p:animEffect>
                                  </p:childTnLst>
                                </p:cTn>
                              </p:par>
                            </p:childTnLst>
                          </p:cTn>
                        </p:par>
                        <p:par>
                          <p:cTn id="50" fill="hold">
                            <p:stCondLst>
                              <p:cond delay="3750"/>
                            </p:stCondLst>
                            <p:childTnLst>
                              <p:par>
                                <p:cTn id="51" presetID="42" presetClass="entr" presetSubtype="0" fill="hold" grpId="0" nodeType="afterEffect">
                                  <p:stCondLst>
                                    <p:cond delay="250"/>
                                  </p:stCondLst>
                                  <p:childTnLst>
                                    <p:set>
                                      <p:cBhvr>
                                        <p:cTn id="52" dur="1" fill="hold">
                                          <p:stCondLst>
                                            <p:cond delay="0"/>
                                          </p:stCondLst>
                                        </p:cTn>
                                        <p:tgtEl>
                                          <p:spTgt spid="92"/>
                                        </p:tgtEl>
                                        <p:attrNameLst>
                                          <p:attrName>style.visibility</p:attrName>
                                        </p:attrNameLst>
                                      </p:cBhvr>
                                      <p:to>
                                        <p:strVal val="visible"/>
                                      </p:to>
                                    </p:set>
                                    <p:animEffect transition="in" filter="fade">
                                      <p:cBhvr>
                                        <p:cTn id="53" dur="500"/>
                                        <p:tgtEl>
                                          <p:spTgt spid="92"/>
                                        </p:tgtEl>
                                      </p:cBhvr>
                                    </p:animEffect>
                                    <p:anim calcmode="lin" valueType="num">
                                      <p:cBhvr>
                                        <p:cTn id="54" dur="500" fill="hold"/>
                                        <p:tgtEl>
                                          <p:spTgt spid="92"/>
                                        </p:tgtEl>
                                        <p:attrNameLst>
                                          <p:attrName>ppt_x</p:attrName>
                                        </p:attrNameLst>
                                      </p:cBhvr>
                                      <p:tavLst>
                                        <p:tav tm="0">
                                          <p:val>
                                            <p:strVal val="#ppt_x"/>
                                          </p:val>
                                        </p:tav>
                                        <p:tav tm="100000">
                                          <p:val>
                                            <p:strVal val="#ppt_x"/>
                                          </p:val>
                                        </p:tav>
                                      </p:tavLst>
                                    </p:anim>
                                    <p:anim calcmode="lin" valueType="num">
                                      <p:cBhvr>
                                        <p:cTn id="55" dur="500" fill="hold"/>
                                        <p:tgtEl>
                                          <p:spTgt spid="92"/>
                                        </p:tgtEl>
                                        <p:attrNameLst>
                                          <p:attrName>ppt_y</p:attrName>
                                        </p:attrNameLst>
                                      </p:cBhvr>
                                      <p:tavLst>
                                        <p:tav tm="0">
                                          <p:val>
                                            <p:strVal val="#ppt_y+.1"/>
                                          </p:val>
                                        </p:tav>
                                        <p:tav tm="100000">
                                          <p:val>
                                            <p:strVal val="#ppt_y"/>
                                          </p:val>
                                        </p:tav>
                                      </p:tavLst>
                                    </p:anim>
                                  </p:childTnLst>
                                </p:cTn>
                              </p:par>
                            </p:childTnLst>
                          </p:cTn>
                        </p:par>
                        <p:par>
                          <p:cTn id="56" fill="hold">
                            <p:stCondLst>
                              <p:cond delay="4500"/>
                            </p:stCondLst>
                            <p:childTnLst>
                              <p:par>
                                <p:cTn id="57" presetID="42" presetClass="entr" presetSubtype="0" fill="hold" nodeType="afterEffect">
                                  <p:stCondLst>
                                    <p:cond delay="250"/>
                                  </p:stCondLst>
                                  <p:childTnLst>
                                    <p:set>
                                      <p:cBhvr>
                                        <p:cTn id="58" dur="1" fill="hold">
                                          <p:stCondLst>
                                            <p:cond delay="0"/>
                                          </p:stCondLst>
                                        </p:cTn>
                                        <p:tgtEl>
                                          <p:spTgt spid="78"/>
                                        </p:tgtEl>
                                        <p:attrNameLst>
                                          <p:attrName>style.visibility</p:attrName>
                                        </p:attrNameLst>
                                      </p:cBhvr>
                                      <p:to>
                                        <p:strVal val="visible"/>
                                      </p:to>
                                    </p:set>
                                    <p:animEffect transition="in" filter="fade">
                                      <p:cBhvr>
                                        <p:cTn id="59" dur="500"/>
                                        <p:tgtEl>
                                          <p:spTgt spid="78"/>
                                        </p:tgtEl>
                                      </p:cBhvr>
                                    </p:animEffect>
                                    <p:anim calcmode="lin" valueType="num">
                                      <p:cBhvr>
                                        <p:cTn id="60" dur="500" fill="hold"/>
                                        <p:tgtEl>
                                          <p:spTgt spid="78"/>
                                        </p:tgtEl>
                                        <p:attrNameLst>
                                          <p:attrName>ppt_x</p:attrName>
                                        </p:attrNameLst>
                                      </p:cBhvr>
                                      <p:tavLst>
                                        <p:tav tm="0">
                                          <p:val>
                                            <p:strVal val="#ppt_x"/>
                                          </p:val>
                                        </p:tav>
                                        <p:tav tm="100000">
                                          <p:val>
                                            <p:strVal val="#ppt_x"/>
                                          </p:val>
                                        </p:tav>
                                      </p:tavLst>
                                    </p:anim>
                                    <p:anim calcmode="lin" valueType="num">
                                      <p:cBhvr>
                                        <p:cTn id="61" dur="500" fill="hold"/>
                                        <p:tgtEl>
                                          <p:spTgt spid="78"/>
                                        </p:tgtEl>
                                        <p:attrNameLst>
                                          <p:attrName>ppt_y</p:attrName>
                                        </p:attrNameLst>
                                      </p:cBhvr>
                                      <p:tavLst>
                                        <p:tav tm="0">
                                          <p:val>
                                            <p:strVal val="#ppt_y+.1"/>
                                          </p:val>
                                        </p:tav>
                                        <p:tav tm="100000">
                                          <p:val>
                                            <p:strVal val="#ppt_y"/>
                                          </p:val>
                                        </p:tav>
                                      </p:tavLst>
                                    </p:anim>
                                  </p:childTnLst>
                                </p:cTn>
                              </p:par>
                            </p:childTnLst>
                          </p:cTn>
                        </p:par>
                        <p:par>
                          <p:cTn id="62" fill="hold">
                            <p:stCondLst>
                              <p:cond delay="5250"/>
                            </p:stCondLst>
                            <p:childTnLst>
                              <p:par>
                                <p:cTn id="63" presetID="53" presetClass="entr" presetSubtype="16" fill="hold" nodeType="afterEffect">
                                  <p:stCondLst>
                                    <p:cond delay="0"/>
                                  </p:stCondLst>
                                  <p:childTnLst>
                                    <p:set>
                                      <p:cBhvr>
                                        <p:cTn id="64" dur="1" fill="hold">
                                          <p:stCondLst>
                                            <p:cond delay="0"/>
                                          </p:stCondLst>
                                        </p:cTn>
                                        <p:tgtEl>
                                          <p:spTgt spid="99"/>
                                        </p:tgtEl>
                                        <p:attrNameLst>
                                          <p:attrName>style.visibility</p:attrName>
                                        </p:attrNameLst>
                                      </p:cBhvr>
                                      <p:to>
                                        <p:strVal val="visible"/>
                                      </p:to>
                                    </p:set>
                                    <p:anim calcmode="lin" valueType="num">
                                      <p:cBhvr>
                                        <p:cTn id="65" dur="500" fill="hold"/>
                                        <p:tgtEl>
                                          <p:spTgt spid="99"/>
                                        </p:tgtEl>
                                        <p:attrNameLst>
                                          <p:attrName>ppt_w</p:attrName>
                                        </p:attrNameLst>
                                      </p:cBhvr>
                                      <p:tavLst>
                                        <p:tav tm="0">
                                          <p:val>
                                            <p:fltVal val="0"/>
                                          </p:val>
                                        </p:tav>
                                        <p:tav tm="100000">
                                          <p:val>
                                            <p:strVal val="#ppt_w"/>
                                          </p:val>
                                        </p:tav>
                                      </p:tavLst>
                                    </p:anim>
                                    <p:anim calcmode="lin" valueType="num">
                                      <p:cBhvr>
                                        <p:cTn id="66" dur="500" fill="hold"/>
                                        <p:tgtEl>
                                          <p:spTgt spid="99"/>
                                        </p:tgtEl>
                                        <p:attrNameLst>
                                          <p:attrName>ppt_h</p:attrName>
                                        </p:attrNameLst>
                                      </p:cBhvr>
                                      <p:tavLst>
                                        <p:tav tm="0">
                                          <p:val>
                                            <p:fltVal val="0"/>
                                          </p:val>
                                        </p:tav>
                                        <p:tav tm="100000">
                                          <p:val>
                                            <p:strVal val="#ppt_h"/>
                                          </p:val>
                                        </p:tav>
                                      </p:tavLst>
                                    </p:anim>
                                    <p:animEffect transition="in" filter="fade">
                                      <p:cBhvr>
                                        <p:cTn id="67" dur="500"/>
                                        <p:tgtEl>
                                          <p:spTgt spid="99"/>
                                        </p:tgtEl>
                                      </p:cBhvr>
                                    </p:animEffect>
                                  </p:childTnLst>
                                </p:cTn>
                              </p:par>
                              <p:par>
                                <p:cTn id="68" presetID="53" presetClass="entr" presetSubtype="16" fill="hold" nodeType="withEffect">
                                  <p:stCondLst>
                                    <p:cond delay="0"/>
                                  </p:stCondLst>
                                  <p:childTnLst>
                                    <p:set>
                                      <p:cBhvr>
                                        <p:cTn id="69" dur="1" fill="hold">
                                          <p:stCondLst>
                                            <p:cond delay="0"/>
                                          </p:stCondLst>
                                        </p:cTn>
                                        <p:tgtEl>
                                          <p:spTgt spid="104"/>
                                        </p:tgtEl>
                                        <p:attrNameLst>
                                          <p:attrName>style.visibility</p:attrName>
                                        </p:attrNameLst>
                                      </p:cBhvr>
                                      <p:to>
                                        <p:strVal val="visible"/>
                                      </p:to>
                                    </p:set>
                                    <p:anim calcmode="lin" valueType="num">
                                      <p:cBhvr>
                                        <p:cTn id="70" dur="500" fill="hold"/>
                                        <p:tgtEl>
                                          <p:spTgt spid="104"/>
                                        </p:tgtEl>
                                        <p:attrNameLst>
                                          <p:attrName>ppt_w</p:attrName>
                                        </p:attrNameLst>
                                      </p:cBhvr>
                                      <p:tavLst>
                                        <p:tav tm="0">
                                          <p:val>
                                            <p:fltVal val="0"/>
                                          </p:val>
                                        </p:tav>
                                        <p:tav tm="100000">
                                          <p:val>
                                            <p:strVal val="#ppt_w"/>
                                          </p:val>
                                        </p:tav>
                                      </p:tavLst>
                                    </p:anim>
                                    <p:anim calcmode="lin" valueType="num">
                                      <p:cBhvr>
                                        <p:cTn id="71" dur="500" fill="hold"/>
                                        <p:tgtEl>
                                          <p:spTgt spid="104"/>
                                        </p:tgtEl>
                                        <p:attrNameLst>
                                          <p:attrName>ppt_h</p:attrName>
                                        </p:attrNameLst>
                                      </p:cBhvr>
                                      <p:tavLst>
                                        <p:tav tm="0">
                                          <p:val>
                                            <p:fltVal val="0"/>
                                          </p:val>
                                        </p:tav>
                                        <p:tav tm="100000">
                                          <p:val>
                                            <p:strVal val="#ppt_h"/>
                                          </p:val>
                                        </p:tav>
                                      </p:tavLst>
                                    </p:anim>
                                    <p:animEffect transition="in" filter="fade">
                                      <p:cBhvr>
                                        <p:cTn id="72" dur="500"/>
                                        <p:tgtEl>
                                          <p:spTgt spid="1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 grpId="0" animBg="1"/>
      <p:bldP spid="91" grpId="0" animBg="1"/>
      <p:bldP spid="9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2C7A165B-B440-493E-9B7C-D5023F0E78F4}"/>
              </a:ext>
            </a:extLst>
          </p:cNvPr>
          <p:cNvGrpSpPr/>
          <p:nvPr/>
        </p:nvGrpSpPr>
        <p:grpSpPr>
          <a:xfrm>
            <a:off x="-11791" y="0"/>
            <a:ext cx="12192000" cy="6858000"/>
            <a:chOff x="0" y="0"/>
            <a:chExt cx="12192000" cy="6858000"/>
          </a:xfrm>
        </p:grpSpPr>
        <p:sp>
          <p:nvSpPr>
            <p:cNvPr id="2" name="Rectangle 1">
              <a:extLst>
                <a:ext uri="{FF2B5EF4-FFF2-40B4-BE49-F238E27FC236}">
                  <a16:creationId xmlns:a16="http://schemas.microsoft.com/office/drawing/2014/main" id="{A5FFDF5D-4F68-44CA-9F8E-77C991840906}"/>
                </a:ext>
              </a:extLst>
            </p:cNvPr>
            <p:cNvSpPr/>
            <p:nvPr/>
          </p:nvSpPr>
          <p:spPr>
            <a:xfrm>
              <a:off x="0" y="0"/>
              <a:ext cx="1219200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Freeform: Shape 2">
              <a:extLst>
                <a:ext uri="{FF2B5EF4-FFF2-40B4-BE49-F238E27FC236}">
                  <a16:creationId xmlns:a16="http://schemas.microsoft.com/office/drawing/2014/main" id="{65CB5694-152B-40AD-8E64-8EC49E1D058F}"/>
                </a:ext>
              </a:extLst>
            </p:cNvPr>
            <p:cNvSpPr/>
            <p:nvPr/>
          </p:nvSpPr>
          <p:spPr>
            <a:xfrm>
              <a:off x="11023600" y="2418863"/>
              <a:ext cx="1168400" cy="2506933"/>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E2C0FF52-F40E-4334-87CF-451C264F0DC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6200000">
              <a:off x="11077200" y="3407029"/>
              <a:ext cx="530600" cy="530600"/>
            </a:xfrm>
            <a:prstGeom prst="rect">
              <a:avLst/>
            </a:prstGeom>
          </p:spPr>
        </p:pic>
        <p:sp>
          <p:nvSpPr>
            <p:cNvPr id="6" name="TextBox 5">
              <a:extLst>
                <a:ext uri="{FF2B5EF4-FFF2-40B4-BE49-F238E27FC236}">
                  <a16:creationId xmlns:a16="http://schemas.microsoft.com/office/drawing/2014/main" id="{94DFB3EE-ED1B-44B5-BCB3-F2FA5EAFBB32}"/>
                </a:ext>
              </a:extLst>
            </p:cNvPr>
            <p:cNvSpPr txBox="1"/>
            <p:nvPr/>
          </p:nvSpPr>
          <p:spPr>
            <a:xfrm rot="16200000">
              <a:off x="10872792" y="3349163"/>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about</a:t>
              </a:r>
            </a:p>
          </p:txBody>
        </p:sp>
      </p:grpSp>
      <p:grpSp>
        <p:nvGrpSpPr>
          <p:cNvPr id="8" name="Group 7">
            <a:extLst>
              <a:ext uri="{FF2B5EF4-FFF2-40B4-BE49-F238E27FC236}">
                <a16:creationId xmlns:a16="http://schemas.microsoft.com/office/drawing/2014/main" id="{6AA4D2E0-35DB-47DB-B8CF-80D9100E9F5F}"/>
              </a:ext>
            </a:extLst>
          </p:cNvPr>
          <p:cNvGrpSpPr/>
          <p:nvPr/>
        </p:nvGrpSpPr>
        <p:grpSpPr>
          <a:xfrm>
            <a:off x="-595991" y="0"/>
            <a:ext cx="12192000" cy="6858000"/>
            <a:chOff x="0" y="0"/>
            <a:chExt cx="12192000" cy="6858000"/>
          </a:xfrm>
        </p:grpSpPr>
        <p:sp>
          <p:nvSpPr>
            <p:cNvPr id="9" name="Rectangle 8">
              <a:extLst>
                <a:ext uri="{FF2B5EF4-FFF2-40B4-BE49-F238E27FC236}">
                  <a16:creationId xmlns:a16="http://schemas.microsoft.com/office/drawing/2014/main" id="{655ED14A-D91A-4FB3-B142-9C96B9EB8283}"/>
                </a:ext>
              </a:extLst>
            </p:cNvPr>
            <p:cNvSpPr/>
            <p:nvPr/>
          </p:nvSpPr>
          <p:spPr>
            <a:xfrm>
              <a:off x="0" y="0"/>
              <a:ext cx="1219200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1FDEE813-EEEA-400E-8C43-2B84581C5FA4}"/>
                </a:ext>
              </a:extLst>
            </p:cNvPr>
            <p:cNvSpPr/>
            <p:nvPr/>
          </p:nvSpPr>
          <p:spPr>
            <a:xfrm>
              <a:off x="11023600" y="2418863"/>
              <a:ext cx="1168400" cy="2506933"/>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9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2EC9D04D-CAFD-46BE-81CF-A6F270AE49B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6200000">
              <a:off x="11077200" y="3407029"/>
              <a:ext cx="530600" cy="530600"/>
            </a:xfrm>
            <a:prstGeom prst="rect">
              <a:avLst/>
            </a:prstGeom>
          </p:spPr>
        </p:pic>
        <p:sp>
          <p:nvSpPr>
            <p:cNvPr id="12" name="TextBox 11">
              <a:extLst>
                <a:ext uri="{FF2B5EF4-FFF2-40B4-BE49-F238E27FC236}">
                  <a16:creationId xmlns:a16="http://schemas.microsoft.com/office/drawing/2014/main" id="{BB418293-E1B8-4797-B7E8-02983D93BCB0}"/>
                </a:ext>
              </a:extLst>
            </p:cNvPr>
            <p:cNvSpPr txBox="1"/>
            <p:nvPr/>
          </p:nvSpPr>
          <p:spPr>
            <a:xfrm rot="16200000">
              <a:off x="10872792" y="3349163"/>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features</a:t>
              </a:r>
            </a:p>
          </p:txBody>
        </p:sp>
      </p:grpSp>
      <p:grpSp>
        <p:nvGrpSpPr>
          <p:cNvPr id="13" name="Group 12">
            <a:extLst>
              <a:ext uri="{FF2B5EF4-FFF2-40B4-BE49-F238E27FC236}">
                <a16:creationId xmlns:a16="http://schemas.microsoft.com/office/drawing/2014/main" id="{5173A76B-E508-4F80-AD73-7A09A0E0D5F1}"/>
              </a:ext>
            </a:extLst>
          </p:cNvPr>
          <p:cNvGrpSpPr/>
          <p:nvPr/>
        </p:nvGrpSpPr>
        <p:grpSpPr>
          <a:xfrm>
            <a:off x="-1154871" y="813"/>
            <a:ext cx="12192000" cy="6858000"/>
            <a:chOff x="0" y="0"/>
            <a:chExt cx="12192000" cy="6858000"/>
          </a:xfrm>
        </p:grpSpPr>
        <p:sp>
          <p:nvSpPr>
            <p:cNvPr id="14" name="Rectangle 13">
              <a:extLst>
                <a:ext uri="{FF2B5EF4-FFF2-40B4-BE49-F238E27FC236}">
                  <a16:creationId xmlns:a16="http://schemas.microsoft.com/office/drawing/2014/main" id="{F64D800F-3269-455C-ADD8-43951B572924}"/>
                </a:ext>
              </a:extLst>
            </p:cNvPr>
            <p:cNvSpPr/>
            <p:nvPr/>
          </p:nvSpPr>
          <p:spPr>
            <a:xfrm>
              <a:off x="0" y="0"/>
              <a:ext cx="1219200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Freeform: Shape 14">
              <a:extLst>
                <a:ext uri="{FF2B5EF4-FFF2-40B4-BE49-F238E27FC236}">
                  <a16:creationId xmlns:a16="http://schemas.microsoft.com/office/drawing/2014/main" id="{7260F749-26B4-45C9-859D-E4416CCCBAF3}"/>
                </a:ext>
              </a:extLst>
            </p:cNvPr>
            <p:cNvSpPr/>
            <p:nvPr/>
          </p:nvSpPr>
          <p:spPr>
            <a:xfrm>
              <a:off x="11023600" y="2418863"/>
              <a:ext cx="1168400" cy="2506933"/>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EB207618-7DB7-4B8E-8725-06CE1D1A541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6200000">
              <a:off x="11077200" y="3407029"/>
              <a:ext cx="530600" cy="530600"/>
            </a:xfrm>
            <a:prstGeom prst="rect">
              <a:avLst/>
            </a:prstGeom>
          </p:spPr>
        </p:pic>
        <p:sp>
          <p:nvSpPr>
            <p:cNvPr id="17" name="TextBox 16">
              <a:extLst>
                <a:ext uri="{FF2B5EF4-FFF2-40B4-BE49-F238E27FC236}">
                  <a16:creationId xmlns:a16="http://schemas.microsoft.com/office/drawing/2014/main" id="{1DDA33F6-C52D-4FFE-9127-E7C3814E8023}"/>
                </a:ext>
              </a:extLst>
            </p:cNvPr>
            <p:cNvSpPr txBox="1"/>
            <p:nvPr/>
          </p:nvSpPr>
          <p:spPr>
            <a:xfrm rot="16200000">
              <a:off x="10872792" y="3349163"/>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students</a:t>
              </a:r>
            </a:p>
          </p:txBody>
        </p:sp>
      </p:grpSp>
      <p:grpSp>
        <p:nvGrpSpPr>
          <p:cNvPr id="18" name="Group 17">
            <a:extLst>
              <a:ext uri="{FF2B5EF4-FFF2-40B4-BE49-F238E27FC236}">
                <a16:creationId xmlns:a16="http://schemas.microsoft.com/office/drawing/2014/main" id="{BC766D13-A27C-4E44-AA01-F40F9FE2184D}"/>
              </a:ext>
            </a:extLst>
          </p:cNvPr>
          <p:cNvGrpSpPr/>
          <p:nvPr/>
        </p:nvGrpSpPr>
        <p:grpSpPr>
          <a:xfrm>
            <a:off x="-11628121" y="0"/>
            <a:ext cx="12192000" cy="6858000"/>
            <a:chOff x="0" y="0"/>
            <a:chExt cx="12192000" cy="6858000"/>
          </a:xfrm>
        </p:grpSpPr>
        <p:sp>
          <p:nvSpPr>
            <p:cNvPr id="19" name="Rectangle 18">
              <a:extLst>
                <a:ext uri="{FF2B5EF4-FFF2-40B4-BE49-F238E27FC236}">
                  <a16:creationId xmlns:a16="http://schemas.microsoft.com/office/drawing/2014/main" id="{5F31A73D-0F60-4AEF-A92C-F736AA10F9D0}"/>
                </a:ext>
              </a:extLst>
            </p:cNvPr>
            <p:cNvSpPr/>
            <p:nvPr/>
          </p:nvSpPr>
          <p:spPr>
            <a:xfrm>
              <a:off x="0" y="0"/>
              <a:ext cx="1219200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Freeform: Shape 19">
              <a:extLst>
                <a:ext uri="{FF2B5EF4-FFF2-40B4-BE49-F238E27FC236}">
                  <a16:creationId xmlns:a16="http://schemas.microsoft.com/office/drawing/2014/main" id="{FD733F5B-68C1-430A-A144-0EB72A159359}"/>
                </a:ext>
              </a:extLst>
            </p:cNvPr>
            <p:cNvSpPr/>
            <p:nvPr/>
          </p:nvSpPr>
          <p:spPr>
            <a:xfrm>
              <a:off x="11023600" y="2418863"/>
              <a:ext cx="1168400" cy="2506933"/>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a:extLst>
                <a:ext uri="{FF2B5EF4-FFF2-40B4-BE49-F238E27FC236}">
                  <a16:creationId xmlns:a16="http://schemas.microsoft.com/office/drawing/2014/main" id="{1B834632-1844-4F8F-B101-93ACD978FBE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6200000">
              <a:off x="11077200" y="3407029"/>
              <a:ext cx="530600" cy="530600"/>
            </a:xfrm>
            <a:prstGeom prst="rect">
              <a:avLst/>
            </a:prstGeom>
          </p:spPr>
        </p:pic>
        <p:sp>
          <p:nvSpPr>
            <p:cNvPr id="22" name="TextBox 21">
              <a:extLst>
                <a:ext uri="{FF2B5EF4-FFF2-40B4-BE49-F238E27FC236}">
                  <a16:creationId xmlns:a16="http://schemas.microsoft.com/office/drawing/2014/main" id="{1E6B959B-18A0-4491-9A3E-8E0D7DBF4688}"/>
                </a:ext>
              </a:extLst>
            </p:cNvPr>
            <p:cNvSpPr txBox="1"/>
            <p:nvPr/>
          </p:nvSpPr>
          <p:spPr>
            <a:xfrm rot="16200000">
              <a:off x="10872792" y="3349163"/>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admin</a:t>
              </a:r>
            </a:p>
          </p:txBody>
        </p:sp>
      </p:grpSp>
      <p:grpSp>
        <p:nvGrpSpPr>
          <p:cNvPr id="23" name="Group 22">
            <a:extLst>
              <a:ext uri="{FF2B5EF4-FFF2-40B4-BE49-F238E27FC236}">
                <a16:creationId xmlns:a16="http://schemas.microsoft.com/office/drawing/2014/main" id="{BE9C134C-C515-486C-BA33-387A5D912B64}"/>
              </a:ext>
            </a:extLst>
          </p:cNvPr>
          <p:cNvGrpSpPr/>
          <p:nvPr/>
        </p:nvGrpSpPr>
        <p:grpSpPr>
          <a:xfrm>
            <a:off x="-12212322" y="0"/>
            <a:ext cx="12192000" cy="6858000"/>
            <a:chOff x="0" y="0"/>
            <a:chExt cx="12192000" cy="6858000"/>
          </a:xfrm>
        </p:grpSpPr>
        <p:sp>
          <p:nvSpPr>
            <p:cNvPr id="24" name="Rectangle 23">
              <a:extLst>
                <a:ext uri="{FF2B5EF4-FFF2-40B4-BE49-F238E27FC236}">
                  <a16:creationId xmlns:a16="http://schemas.microsoft.com/office/drawing/2014/main" id="{D2742432-2DD4-4A0C-B7DD-7D3CEA6B4B2B}"/>
                </a:ext>
              </a:extLst>
            </p:cNvPr>
            <p:cNvSpPr/>
            <p:nvPr/>
          </p:nvSpPr>
          <p:spPr>
            <a:xfrm>
              <a:off x="0" y="0"/>
              <a:ext cx="1219200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Freeform: Shape 24">
              <a:extLst>
                <a:ext uri="{FF2B5EF4-FFF2-40B4-BE49-F238E27FC236}">
                  <a16:creationId xmlns:a16="http://schemas.microsoft.com/office/drawing/2014/main" id="{5C2721E8-D44D-46CE-8971-FCBC94E45050}"/>
                </a:ext>
              </a:extLst>
            </p:cNvPr>
            <p:cNvSpPr/>
            <p:nvPr/>
          </p:nvSpPr>
          <p:spPr>
            <a:xfrm>
              <a:off x="11023600" y="2418863"/>
              <a:ext cx="1168400" cy="2506933"/>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a:extLst>
                <a:ext uri="{FF2B5EF4-FFF2-40B4-BE49-F238E27FC236}">
                  <a16:creationId xmlns:a16="http://schemas.microsoft.com/office/drawing/2014/main" id="{F057289A-CA03-4C8F-AE63-40CD58D6FE3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6200000">
              <a:off x="11077200" y="3407029"/>
              <a:ext cx="530600" cy="530600"/>
            </a:xfrm>
            <a:prstGeom prst="rect">
              <a:avLst/>
            </a:prstGeom>
          </p:spPr>
        </p:pic>
        <p:sp>
          <p:nvSpPr>
            <p:cNvPr id="27" name="TextBox 26">
              <a:extLst>
                <a:ext uri="{FF2B5EF4-FFF2-40B4-BE49-F238E27FC236}">
                  <a16:creationId xmlns:a16="http://schemas.microsoft.com/office/drawing/2014/main" id="{6781175A-EE68-4C57-9F45-2C908BB3D178}"/>
                </a:ext>
              </a:extLst>
            </p:cNvPr>
            <p:cNvSpPr txBox="1"/>
            <p:nvPr/>
          </p:nvSpPr>
          <p:spPr>
            <a:xfrm rot="16200000">
              <a:off x="10872792" y="3349163"/>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support</a:t>
              </a:r>
            </a:p>
          </p:txBody>
        </p:sp>
      </p:grpSp>
      <p:grpSp>
        <p:nvGrpSpPr>
          <p:cNvPr id="28" name="Group 27">
            <a:extLst>
              <a:ext uri="{FF2B5EF4-FFF2-40B4-BE49-F238E27FC236}">
                <a16:creationId xmlns:a16="http://schemas.microsoft.com/office/drawing/2014/main" id="{BF60FFFE-10DC-41E7-87B1-B8A38C07FC58}"/>
              </a:ext>
            </a:extLst>
          </p:cNvPr>
          <p:cNvGrpSpPr/>
          <p:nvPr/>
        </p:nvGrpSpPr>
        <p:grpSpPr>
          <a:xfrm>
            <a:off x="-12796523" y="0"/>
            <a:ext cx="12192000" cy="6858000"/>
            <a:chOff x="0" y="0"/>
            <a:chExt cx="12192000" cy="6858000"/>
          </a:xfrm>
        </p:grpSpPr>
        <p:sp>
          <p:nvSpPr>
            <p:cNvPr id="29" name="Rectangle 28">
              <a:extLst>
                <a:ext uri="{FF2B5EF4-FFF2-40B4-BE49-F238E27FC236}">
                  <a16:creationId xmlns:a16="http://schemas.microsoft.com/office/drawing/2014/main" id="{79914DB4-4282-4DBC-9709-1EEF60EA8286}"/>
                </a:ext>
              </a:extLst>
            </p:cNvPr>
            <p:cNvSpPr/>
            <p:nvPr/>
          </p:nvSpPr>
          <p:spPr>
            <a:xfrm>
              <a:off x="0" y="0"/>
              <a:ext cx="1219200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Freeform: Shape 29">
              <a:extLst>
                <a:ext uri="{FF2B5EF4-FFF2-40B4-BE49-F238E27FC236}">
                  <a16:creationId xmlns:a16="http://schemas.microsoft.com/office/drawing/2014/main" id="{85C551D3-78C1-4476-955E-3D7FC30FFF52}"/>
                </a:ext>
              </a:extLst>
            </p:cNvPr>
            <p:cNvSpPr/>
            <p:nvPr/>
          </p:nvSpPr>
          <p:spPr>
            <a:xfrm>
              <a:off x="11023600" y="2418863"/>
              <a:ext cx="1168400" cy="2506933"/>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00A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Picture 30">
              <a:extLst>
                <a:ext uri="{FF2B5EF4-FFF2-40B4-BE49-F238E27FC236}">
                  <a16:creationId xmlns:a16="http://schemas.microsoft.com/office/drawing/2014/main" id="{29F2C7F8-B08C-4FF1-AD4F-EF1C326971B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6200000">
              <a:off x="11015069" y="3407028"/>
              <a:ext cx="530600" cy="530600"/>
            </a:xfrm>
            <a:prstGeom prst="rect">
              <a:avLst/>
            </a:prstGeom>
          </p:spPr>
        </p:pic>
        <p:sp>
          <p:nvSpPr>
            <p:cNvPr id="32" name="TextBox 31">
              <a:extLst>
                <a:ext uri="{FF2B5EF4-FFF2-40B4-BE49-F238E27FC236}">
                  <a16:creationId xmlns:a16="http://schemas.microsoft.com/office/drawing/2014/main" id="{B946FC58-4FF4-4B60-A5DA-7888B3902AA2}"/>
                </a:ext>
              </a:extLst>
            </p:cNvPr>
            <p:cNvSpPr txBox="1"/>
            <p:nvPr/>
          </p:nvSpPr>
          <p:spPr>
            <a:xfrm rot="16200000">
              <a:off x="10872792" y="3349163"/>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used tech</a:t>
              </a:r>
            </a:p>
          </p:txBody>
        </p:sp>
      </p:grpSp>
      <p:grpSp>
        <p:nvGrpSpPr>
          <p:cNvPr id="33" name="Group 32">
            <a:extLst>
              <a:ext uri="{FF2B5EF4-FFF2-40B4-BE49-F238E27FC236}">
                <a16:creationId xmlns:a16="http://schemas.microsoft.com/office/drawing/2014/main" id="{A949FA71-6433-49F7-B72C-FC229DD27CFC}"/>
              </a:ext>
            </a:extLst>
          </p:cNvPr>
          <p:cNvGrpSpPr/>
          <p:nvPr/>
        </p:nvGrpSpPr>
        <p:grpSpPr>
          <a:xfrm>
            <a:off x="-13442855" y="0"/>
            <a:ext cx="12254131" cy="6858000"/>
            <a:chOff x="0" y="0"/>
            <a:chExt cx="12254131" cy="6858000"/>
          </a:xfrm>
        </p:grpSpPr>
        <p:sp>
          <p:nvSpPr>
            <p:cNvPr id="34" name="Rectangle 33">
              <a:extLst>
                <a:ext uri="{FF2B5EF4-FFF2-40B4-BE49-F238E27FC236}">
                  <a16:creationId xmlns:a16="http://schemas.microsoft.com/office/drawing/2014/main" id="{E5DEF956-D339-4954-8632-89F34EE376E7}"/>
                </a:ext>
              </a:extLst>
            </p:cNvPr>
            <p:cNvSpPr/>
            <p:nvPr/>
          </p:nvSpPr>
          <p:spPr>
            <a:xfrm>
              <a:off x="0" y="0"/>
              <a:ext cx="1219200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Freeform: Shape 34">
              <a:extLst>
                <a:ext uri="{FF2B5EF4-FFF2-40B4-BE49-F238E27FC236}">
                  <a16:creationId xmlns:a16="http://schemas.microsoft.com/office/drawing/2014/main" id="{4EF72853-D9E4-4716-8712-7314507AB5D8}"/>
                </a:ext>
              </a:extLst>
            </p:cNvPr>
            <p:cNvSpPr/>
            <p:nvPr/>
          </p:nvSpPr>
          <p:spPr>
            <a:xfrm>
              <a:off x="11023600" y="2418863"/>
              <a:ext cx="1168400" cy="2506933"/>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Picture 35">
              <a:extLst>
                <a:ext uri="{FF2B5EF4-FFF2-40B4-BE49-F238E27FC236}">
                  <a16:creationId xmlns:a16="http://schemas.microsoft.com/office/drawing/2014/main" id="{70F59E57-8F79-4B21-B7DB-D8BF034D679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6200000">
              <a:off x="11077200" y="3335909"/>
              <a:ext cx="530600" cy="530600"/>
            </a:xfrm>
            <a:prstGeom prst="rect">
              <a:avLst/>
            </a:prstGeom>
          </p:spPr>
        </p:pic>
        <p:sp>
          <p:nvSpPr>
            <p:cNvPr id="37" name="TextBox 36">
              <a:extLst>
                <a:ext uri="{FF2B5EF4-FFF2-40B4-BE49-F238E27FC236}">
                  <a16:creationId xmlns:a16="http://schemas.microsoft.com/office/drawing/2014/main" id="{8B5A4159-EE87-416C-BE7A-1AE931E91B42}"/>
                </a:ext>
              </a:extLst>
            </p:cNvPr>
            <p:cNvSpPr txBox="1"/>
            <p:nvPr/>
          </p:nvSpPr>
          <p:spPr>
            <a:xfrm rot="16200000">
              <a:off x="10639030" y="3356305"/>
              <a:ext cx="2583871"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future scope</a:t>
              </a:r>
            </a:p>
          </p:txBody>
        </p:sp>
      </p:grpSp>
      <p:grpSp>
        <p:nvGrpSpPr>
          <p:cNvPr id="38" name="Group 37">
            <a:extLst>
              <a:ext uri="{FF2B5EF4-FFF2-40B4-BE49-F238E27FC236}">
                <a16:creationId xmlns:a16="http://schemas.microsoft.com/office/drawing/2014/main" id="{3A8DC7A4-FA63-4421-8342-C37FCC65BCF9}"/>
              </a:ext>
            </a:extLst>
          </p:cNvPr>
          <p:cNvGrpSpPr/>
          <p:nvPr/>
        </p:nvGrpSpPr>
        <p:grpSpPr>
          <a:xfrm>
            <a:off x="-14022480" y="0"/>
            <a:ext cx="12195956" cy="6858000"/>
            <a:chOff x="0" y="0"/>
            <a:chExt cx="12195956" cy="6858000"/>
          </a:xfrm>
        </p:grpSpPr>
        <p:sp>
          <p:nvSpPr>
            <p:cNvPr id="39" name="Rectangle 38">
              <a:extLst>
                <a:ext uri="{FF2B5EF4-FFF2-40B4-BE49-F238E27FC236}">
                  <a16:creationId xmlns:a16="http://schemas.microsoft.com/office/drawing/2014/main" id="{65344A58-A6D8-41E5-91AA-42720D8BF753}"/>
                </a:ext>
              </a:extLst>
            </p:cNvPr>
            <p:cNvSpPr/>
            <p:nvPr/>
          </p:nvSpPr>
          <p:spPr>
            <a:xfrm>
              <a:off x="0" y="0"/>
              <a:ext cx="1219200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0" name="Group 39">
              <a:extLst>
                <a:ext uri="{FF2B5EF4-FFF2-40B4-BE49-F238E27FC236}">
                  <a16:creationId xmlns:a16="http://schemas.microsoft.com/office/drawing/2014/main" id="{59AB3F32-D025-4FBC-8A7F-BA4144E7A2FF}"/>
                </a:ext>
              </a:extLst>
            </p:cNvPr>
            <p:cNvGrpSpPr/>
            <p:nvPr/>
          </p:nvGrpSpPr>
          <p:grpSpPr>
            <a:xfrm>
              <a:off x="11023190" y="2407718"/>
              <a:ext cx="1172766" cy="2506933"/>
              <a:chOff x="11023190" y="2407718"/>
              <a:chExt cx="1172766" cy="2506933"/>
            </a:xfrm>
            <a:solidFill>
              <a:srgbClr val="52CBBE"/>
            </a:solidFill>
          </p:grpSpPr>
          <p:sp>
            <p:nvSpPr>
              <p:cNvPr id="41" name="Freeform: Shape 40">
                <a:extLst>
                  <a:ext uri="{FF2B5EF4-FFF2-40B4-BE49-F238E27FC236}">
                    <a16:creationId xmlns:a16="http://schemas.microsoft.com/office/drawing/2014/main" id="{04489A0D-34E3-41F6-9158-FBF5B2B2ADD2}"/>
                  </a:ext>
                </a:extLst>
              </p:cNvPr>
              <p:cNvSpPr/>
              <p:nvPr/>
            </p:nvSpPr>
            <p:spPr>
              <a:xfrm>
                <a:off x="11023190" y="2407718"/>
                <a:ext cx="1168400" cy="2506933"/>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6A7B02D4-9382-4F8C-8791-64C303ACE293}"/>
                  </a:ext>
                </a:extLst>
              </p:cNvPr>
              <p:cNvSpPr txBox="1"/>
              <p:nvPr/>
            </p:nvSpPr>
            <p:spPr>
              <a:xfrm rot="16200000">
                <a:off x="10876748" y="3338019"/>
                <a:ext cx="1992086" cy="646331"/>
              </a:xfrm>
              <a:prstGeom prst="rect">
                <a:avLst/>
              </a:prstGeom>
              <a:grpFill/>
            </p:spPr>
            <p:txBody>
              <a:bodyPr wrap="square" rtlCol="0">
                <a:spAutoFit/>
              </a:bodyPr>
              <a:lstStyle/>
              <a:p>
                <a:pPr algn="ctr"/>
                <a:r>
                  <a:rPr lang="en-US" sz="3600" b="1" dirty="0">
                    <a:solidFill>
                      <a:srgbClr val="F0EEF0"/>
                    </a:solidFill>
                    <a:latin typeface="Tw Cen MT" panose="020B0602020104020603" pitchFamily="34" charset="0"/>
                  </a:rPr>
                  <a:t>demo</a:t>
                </a:r>
              </a:p>
            </p:txBody>
          </p:sp>
          <p:pic>
            <p:nvPicPr>
              <p:cNvPr id="43" name="Picture 42">
                <a:extLst>
                  <a:ext uri="{FF2B5EF4-FFF2-40B4-BE49-F238E27FC236}">
                    <a16:creationId xmlns:a16="http://schemas.microsoft.com/office/drawing/2014/main" id="{AEE6C185-577A-4BD0-B856-15E2D19FD78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6200000">
                <a:off x="11081318" y="3199321"/>
                <a:ext cx="530600" cy="530600"/>
              </a:xfrm>
              <a:prstGeom prst="rect">
                <a:avLst/>
              </a:prstGeom>
              <a:grpFill/>
            </p:spPr>
          </p:pic>
        </p:grpSp>
      </p:grpSp>
      <p:grpSp>
        <p:nvGrpSpPr>
          <p:cNvPr id="55" name="Group 54">
            <a:extLst>
              <a:ext uri="{FF2B5EF4-FFF2-40B4-BE49-F238E27FC236}">
                <a16:creationId xmlns:a16="http://schemas.microsoft.com/office/drawing/2014/main" id="{730FBF74-E5C6-4C0D-8A6D-BE9C2F391F05}"/>
              </a:ext>
            </a:extLst>
          </p:cNvPr>
          <p:cNvGrpSpPr/>
          <p:nvPr/>
        </p:nvGrpSpPr>
        <p:grpSpPr>
          <a:xfrm>
            <a:off x="2725445" y="3250129"/>
            <a:ext cx="2740713" cy="1236861"/>
            <a:chOff x="1435200" y="2142394"/>
            <a:chExt cx="2526748" cy="1236861"/>
          </a:xfrm>
        </p:grpSpPr>
        <p:sp>
          <p:nvSpPr>
            <p:cNvPr id="56" name="TextBox 55">
              <a:extLst>
                <a:ext uri="{FF2B5EF4-FFF2-40B4-BE49-F238E27FC236}">
                  <a16:creationId xmlns:a16="http://schemas.microsoft.com/office/drawing/2014/main" id="{41C0BA71-786D-46FD-A1ED-FD9C757AAA2F}"/>
                </a:ext>
              </a:extLst>
            </p:cNvPr>
            <p:cNvSpPr txBox="1"/>
            <p:nvPr/>
          </p:nvSpPr>
          <p:spPr>
            <a:xfrm>
              <a:off x="1435200" y="2142394"/>
              <a:ext cx="1555750" cy="369332"/>
            </a:xfrm>
            <a:prstGeom prst="rect">
              <a:avLst/>
            </a:prstGeom>
            <a:noFill/>
          </p:spPr>
          <p:txBody>
            <a:bodyPr wrap="square" rtlCol="0">
              <a:spAutoFit/>
            </a:bodyPr>
            <a:lstStyle/>
            <a:p>
              <a:r>
                <a:rPr lang="en-US" dirty="0">
                  <a:solidFill>
                    <a:schemeClr val="tx1">
                      <a:lumMod val="75000"/>
                      <a:lumOff val="25000"/>
                    </a:schemeClr>
                  </a:solidFill>
                  <a:latin typeface="Tw Cen MT" panose="020B0602020104020603" pitchFamily="34" charset="0"/>
                </a:rPr>
                <a:t>Home Button</a:t>
              </a:r>
            </a:p>
          </p:txBody>
        </p:sp>
        <p:sp>
          <p:nvSpPr>
            <p:cNvPr id="57" name="TextBox 56">
              <a:extLst>
                <a:ext uri="{FF2B5EF4-FFF2-40B4-BE49-F238E27FC236}">
                  <a16:creationId xmlns:a16="http://schemas.microsoft.com/office/drawing/2014/main" id="{B843E8B9-4E56-400E-A256-A745612EEB23}"/>
                </a:ext>
              </a:extLst>
            </p:cNvPr>
            <p:cNvSpPr txBox="1"/>
            <p:nvPr/>
          </p:nvSpPr>
          <p:spPr>
            <a:xfrm>
              <a:off x="1435200" y="2425148"/>
              <a:ext cx="2526748" cy="954107"/>
            </a:xfrm>
            <a:prstGeom prst="rect">
              <a:avLst/>
            </a:prstGeom>
            <a:noFill/>
          </p:spPr>
          <p:txBody>
            <a:bodyPr wrap="square" rtlCol="0">
              <a:spAutoFit/>
            </a:bodyPr>
            <a:lstStyle/>
            <a:p>
              <a:r>
                <a:rPr lang="en-US" sz="1400" dirty="0">
                  <a:solidFill>
                    <a:srgbClr val="5D7373"/>
                  </a:solidFill>
                  <a:latin typeface="Tw Cen MT" panose="020B0602020104020603" pitchFamily="34" charset="0"/>
                </a:rPr>
                <a:t>Here students can take the assignments or quizzes assigned by the teacher. The results will be calculated by the system.</a:t>
              </a:r>
            </a:p>
          </p:txBody>
        </p:sp>
      </p:grpSp>
      <p:grpSp>
        <p:nvGrpSpPr>
          <p:cNvPr id="58" name="Group 57">
            <a:extLst>
              <a:ext uri="{FF2B5EF4-FFF2-40B4-BE49-F238E27FC236}">
                <a16:creationId xmlns:a16="http://schemas.microsoft.com/office/drawing/2014/main" id="{C2643720-BD7B-4685-9763-B0CB4412CEAF}"/>
              </a:ext>
            </a:extLst>
          </p:cNvPr>
          <p:cNvGrpSpPr/>
          <p:nvPr/>
        </p:nvGrpSpPr>
        <p:grpSpPr>
          <a:xfrm>
            <a:off x="6835806" y="3298155"/>
            <a:ext cx="3131467" cy="1018983"/>
            <a:chOff x="922748" y="3487457"/>
            <a:chExt cx="3082717" cy="1018983"/>
          </a:xfrm>
        </p:grpSpPr>
        <p:sp>
          <p:nvSpPr>
            <p:cNvPr id="59" name="TextBox 58">
              <a:extLst>
                <a:ext uri="{FF2B5EF4-FFF2-40B4-BE49-F238E27FC236}">
                  <a16:creationId xmlns:a16="http://schemas.microsoft.com/office/drawing/2014/main" id="{C9D17617-9E4F-4CDE-9FFF-295E435F545C}"/>
                </a:ext>
              </a:extLst>
            </p:cNvPr>
            <p:cNvSpPr txBox="1"/>
            <p:nvPr/>
          </p:nvSpPr>
          <p:spPr>
            <a:xfrm>
              <a:off x="1474536" y="3487457"/>
              <a:ext cx="1555750" cy="369332"/>
            </a:xfrm>
            <a:prstGeom prst="rect">
              <a:avLst/>
            </a:prstGeom>
            <a:noFill/>
          </p:spPr>
          <p:txBody>
            <a:bodyPr wrap="square" rtlCol="0">
              <a:spAutoFit/>
            </a:bodyPr>
            <a:lstStyle/>
            <a:p>
              <a:r>
                <a:rPr lang="en-US" dirty="0">
                  <a:solidFill>
                    <a:schemeClr val="tx1">
                      <a:lumMod val="75000"/>
                      <a:lumOff val="25000"/>
                    </a:schemeClr>
                  </a:solidFill>
                  <a:latin typeface="Tw Cen MT" panose="020B0602020104020603" pitchFamily="34" charset="0"/>
                </a:rPr>
                <a:t>History Tab</a:t>
              </a:r>
            </a:p>
          </p:txBody>
        </p:sp>
        <p:sp>
          <p:nvSpPr>
            <p:cNvPr id="60" name="TextBox 59">
              <a:extLst>
                <a:ext uri="{FF2B5EF4-FFF2-40B4-BE49-F238E27FC236}">
                  <a16:creationId xmlns:a16="http://schemas.microsoft.com/office/drawing/2014/main" id="{0DF2F8AD-E5A7-4673-892C-450890395E78}"/>
                </a:ext>
              </a:extLst>
            </p:cNvPr>
            <p:cNvSpPr txBox="1"/>
            <p:nvPr/>
          </p:nvSpPr>
          <p:spPr>
            <a:xfrm>
              <a:off x="1478717" y="3767776"/>
              <a:ext cx="2526748" cy="738664"/>
            </a:xfrm>
            <a:prstGeom prst="rect">
              <a:avLst/>
            </a:prstGeom>
            <a:noFill/>
          </p:spPr>
          <p:txBody>
            <a:bodyPr wrap="square" rtlCol="0">
              <a:spAutoFit/>
            </a:bodyPr>
            <a:lstStyle/>
            <a:p>
              <a:r>
                <a:rPr lang="en-US" sz="1400" dirty="0">
                  <a:solidFill>
                    <a:srgbClr val="5D7373"/>
                  </a:solidFill>
                  <a:latin typeface="Tw Cen MT" panose="020B0602020104020603" pitchFamily="34" charset="0"/>
                </a:rPr>
                <a:t>Students can view the history of solved tests along with the scores and other details.</a:t>
              </a:r>
            </a:p>
          </p:txBody>
        </p:sp>
        <p:pic>
          <p:nvPicPr>
            <p:cNvPr id="61" name="Picture 60">
              <a:extLst>
                <a:ext uri="{FF2B5EF4-FFF2-40B4-BE49-F238E27FC236}">
                  <a16:creationId xmlns:a16="http://schemas.microsoft.com/office/drawing/2014/main" id="{32BC4D42-56FA-4537-A101-73F1A003F6E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2748" y="3713190"/>
              <a:ext cx="346006" cy="346006"/>
            </a:xfrm>
            <a:prstGeom prst="rect">
              <a:avLst/>
            </a:prstGeom>
          </p:spPr>
        </p:pic>
      </p:grpSp>
      <p:pic>
        <p:nvPicPr>
          <p:cNvPr id="76" name="Picture 75">
            <a:extLst>
              <a:ext uri="{FF2B5EF4-FFF2-40B4-BE49-F238E27FC236}">
                <a16:creationId xmlns:a16="http://schemas.microsoft.com/office/drawing/2014/main" id="{326450B4-DD63-49B0-B2B4-E5A7391075E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48117" y="3523888"/>
            <a:ext cx="351478" cy="346006"/>
          </a:xfrm>
          <a:prstGeom prst="rect">
            <a:avLst/>
          </a:prstGeom>
        </p:spPr>
      </p:pic>
      <p:pic>
        <p:nvPicPr>
          <p:cNvPr id="80" name="Picture 79">
            <a:extLst>
              <a:ext uri="{FF2B5EF4-FFF2-40B4-BE49-F238E27FC236}">
                <a16:creationId xmlns:a16="http://schemas.microsoft.com/office/drawing/2014/main" id="{13E38C19-2FF0-4781-B1EE-AC63B2FB06B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043456" y="5194236"/>
            <a:ext cx="398396" cy="398396"/>
          </a:xfrm>
          <a:prstGeom prst="rect">
            <a:avLst/>
          </a:prstGeom>
        </p:spPr>
      </p:pic>
      <p:pic>
        <p:nvPicPr>
          <p:cNvPr id="81" name="Screen Recording 12">
            <a:hlinkClick r:id="" action="ppaction://media"/>
            <a:extLst>
              <a:ext uri="{FF2B5EF4-FFF2-40B4-BE49-F238E27FC236}">
                <a16:creationId xmlns:a16="http://schemas.microsoft.com/office/drawing/2014/main" id="{93217EA4-59D1-4300-A6A6-8FFAB3E933A7}"/>
              </a:ext>
            </a:extLst>
          </p:cNvPr>
          <p:cNvPicPr>
            <a:picLocks noChangeAspect="1"/>
          </p:cNvPicPr>
          <p:nvPr>
            <a:videoFile r:link="rId1"/>
            <p:extLst>
              <p:ext uri="{DAA4B4D4-6D71-4841-9C94-3DE7FCFB9230}">
                <p14:media xmlns:p14="http://schemas.microsoft.com/office/powerpoint/2010/main" r:embed="rId2">
                  <p14:trim st="387" end="33634.6"/>
                </p14:media>
              </p:ext>
            </p:extLst>
          </p:nvPr>
        </p:nvPicPr>
        <p:blipFill>
          <a:blip r:embed="rId8"/>
          <a:stretch>
            <a:fillRect/>
          </a:stretch>
        </p:blipFill>
        <p:spPr>
          <a:xfrm>
            <a:off x="2857374" y="346629"/>
            <a:ext cx="5684837" cy="2301875"/>
          </a:xfrm>
          <a:prstGeom prst="roundRect">
            <a:avLst/>
          </a:prstGeom>
          <a:ln>
            <a:solidFill>
              <a:schemeClr val="bg2">
                <a:lumMod val="10000"/>
              </a:schemeClr>
            </a:solidFill>
          </a:ln>
        </p:spPr>
      </p:pic>
      <p:pic>
        <p:nvPicPr>
          <p:cNvPr id="82" name="Picture 81" descr="A picture containing text&#10;&#10;Description automatically generated">
            <a:extLst>
              <a:ext uri="{FF2B5EF4-FFF2-40B4-BE49-F238E27FC236}">
                <a16:creationId xmlns:a16="http://schemas.microsoft.com/office/drawing/2014/main" id="{608EE68B-AD4A-4CE0-BC0A-CAE7AF9C13B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570966" y="3298155"/>
            <a:ext cx="872358" cy="738663"/>
          </a:xfrm>
          <a:prstGeom prst="rect">
            <a:avLst/>
          </a:prstGeom>
        </p:spPr>
      </p:pic>
      <p:pic>
        <p:nvPicPr>
          <p:cNvPr id="83" name="Picture 82">
            <a:extLst>
              <a:ext uri="{FF2B5EF4-FFF2-40B4-BE49-F238E27FC236}">
                <a16:creationId xmlns:a16="http://schemas.microsoft.com/office/drawing/2014/main" id="{1316002E-3420-41AC-9210-059BAE4C0844}"/>
              </a:ext>
            </a:extLst>
          </p:cNvPr>
          <p:cNvPicPr>
            <a:picLocks noChangeAspect="1"/>
          </p:cNvPicPr>
          <p:nvPr/>
        </p:nvPicPr>
        <p:blipFill>
          <a:blip r:embed="rId10"/>
          <a:stretch>
            <a:fillRect/>
          </a:stretch>
        </p:blipFill>
        <p:spPr>
          <a:xfrm>
            <a:off x="6230544" y="3327809"/>
            <a:ext cx="990600" cy="666750"/>
          </a:xfrm>
          <a:prstGeom prst="rect">
            <a:avLst/>
          </a:prstGeom>
        </p:spPr>
      </p:pic>
      <p:pic>
        <p:nvPicPr>
          <p:cNvPr id="84" name="Picture 83" descr="Graphical user interface&#10;&#10;Description automatically generated">
            <a:extLst>
              <a:ext uri="{FF2B5EF4-FFF2-40B4-BE49-F238E27FC236}">
                <a16:creationId xmlns:a16="http://schemas.microsoft.com/office/drawing/2014/main" id="{B2DC5D0B-15FC-45FA-910E-02B25574F0A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462716" y="4886692"/>
            <a:ext cx="1110966" cy="615088"/>
          </a:xfrm>
          <a:prstGeom prst="rect">
            <a:avLst/>
          </a:prstGeom>
        </p:spPr>
      </p:pic>
      <p:grpSp>
        <p:nvGrpSpPr>
          <p:cNvPr id="86" name="Group 85">
            <a:extLst>
              <a:ext uri="{FF2B5EF4-FFF2-40B4-BE49-F238E27FC236}">
                <a16:creationId xmlns:a16="http://schemas.microsoft.com/office/drawing/2014/main" id="{969BE0E6-167A-48AB-AC3C-F706A966F36B}"/>
              </a:ext>
            </a:extLst>
          </p:cNvPr>
          <p:cNvGrpSpPr/>
          <p:nvPr/>
        </p:nvGrpSpPr>
        <p:grpSpPr>
          <a:xfrm>
            <a:off x="4618813" y="4925796"/>
            <a:ext cx="2872346" cy="1294266"/>
            <a:chOff x="-3924306" y="4708643"/>
            <a:chExt cx="5642645" cy="1294266"/>
          </a:xfrm>
        </p:grpSpPr>
        <p:sp>
          <p:nvSpPr>
            <p:cNvPr id="87" name="TextBox 86">
              <a:extLst>
                <a:ext uri="{FF2B5EF4-FFF2-40B4-BE49-F238E27FC236}">
                  <a16:creationId xmlns:a16="http://schemas.microsoft.com/office/drawing/2014/main" id="{CE7A20A2-6759-440F-BFF0-93B64778A45A}"/>
                </a:ext>
              </a:extLst>
            </p:cNvPr>
            <p:cNvSpPr txBox="1"/>
            <p:nvPr/>
          </p:nvSpPr>
          <p:spPr>
            <a:xfrm>
              <a:off x="-3881394" y="4708643"/>
              <a:ext cx="3304127" cy="369332"/>
            </a:xfrm>
            <a:prstGeom prst="rect">
              <a:avLst/>
            </a:prstGeom>
            <a:noFill/>
          </p:spPr>
          <p:txBody>
            <a:bodyPr wrap="square" rtlCol="0">
              <a:spAutoFit/>
            </a:bodyPr>
            <a:lstStyle/>
            <a:p>
              <a:r>
                <a:rPr lang="en-US" dirty="0">
                  <a:solidFill>
                    <a:schemeClr val="tx1">
                      <a:lumMod val="75000"/>
                      <a:lumOff val="25000"/>
                    </a:schemeClr>
                  </a:solidFill>
                  <a:latin typeface="Tw Cen MT" panose="020B0602020104020603" pitchFamily="34" charset="0"/>
                </a:rPr>
                <a:t>Ranking View</a:t>
              </a:r>
            </a:p>
          </p:txBody>
        </p:sp>
        <p:sp>
          <p:nvSpPr>
            <p:cNvPr id="88" name="TextBox 87">
              <a:extLst>
                <a:ext uri="{FF2B5EF4-FFF2-40B4-BE49-F238E27FC236}">
                  <a16:creationId xmlns:a16="http://schemas.microsoft.com/office/drawing/2014/main" id="{E1D37D8E-635C-46C3-92C7-E2C3AD74EF54}"/>
                </a:ext>
              </a:extLst>
            </p:cNvPr>
            <p:cNvSpPr txBox="1"/>
            <p:nvPr/>
          </p:nvSpPr>
          <p:spPr>
            <a:xfrm>
              <a:off x="-3924306" y="5048802"/>
              <a:ext cx="5642645" cy="954107"/>
            </a:xfrm>
            <a:prstGeom prst="rect">
              <a:avLst/>
            </a:prstGeom>
            <a:noFill/>
          </p:spPr>
          <p:txBody>
            <a:bodyPr wrap="square" rtlCol="0">
              <a:spAutoFit/>
            </a:bodyPr>
            <a:lstStyle/>
            <a:p>
              <a:r>
                <a:rPr lang="en-US" sz="1400" dirty="0">
                  <a:solidFill>
                    <a:srgbClr val="5D7373"/>
                  </a:solidFill>
                  <a:latin typeface="Tw Cen MT" panose="020B0602020104020603" pitchFamily="34" charset="0"/>
                </a:rPr>
                <a:t>The website also provides the rank of the student with respect to the other students who undertook the test along with their respective scores.</a:t>
              </a:r>
            </a:p>
          </p:txBody>
        </p:sp>
        <p:pic>
          <p:nvPicPr>
            <p:cNvPr id="89" name="Picture 88">
              <a:extLst>
                <a:ext uri="{FF2B5EF4-FFF2-40B4-BE49-F238E27FC236}">
                  <a16:creationId xmlns:a16="http://schemas.microsoft.com/office/drawing/2014/main" id="{959B89FE-BE55-49B1-965E-4DC7D2BBFCC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96553" y="4977083"/>
              <a:ext cx="398396" cy="398396"/>
            </a:xfrm>
            <a:prstGeom prst="rect">
              <a:avLst/>
            </a:prstGeom>
          </p:spPr>
        </p:pic>
      </p:grpSp>
    </p:spTree>
    <p:extLst>
      <p:ext uri="{BB962C8B-B14F-4D97-AF65-F5344CB8AC3E}">
        <p14:creationId xmlns:p14="http://schemas.microsoft.com/office/powerpoint/2010/main" val="2469614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125" fill="hold"/>
                                        <p:tgtEl>
                                          <p:spTgt spid="81"/>
                                        </p:tgtEl>
                                      </p:cBhvr>
                                    </p:cmd>
                                  </p:childTnLst>
                                </p:cTn>
                              </p:par>
                            </p:childTnLst>
                          </p:cTn>
                        </p:par>
                      </p:childTnLst>
                    </p:cTn>
                  </p:par>
                  <p:par>
                    <p:cTn id="7" fill="hold">
                      <p:stCondLst>
                        <p:cond delay="indefinite"/>
                      </p:stCondLst>
                      <p:childTnLst>
                        <p:par>
                          <p:cTn id="8" fill="hold">
                            <p:stCondLst>
                              <p:cond delay="0"/>
                            </p:stCondLst>
                            <p:childTnLst>
                              <p:par>
                                <p:cTn id="9" presetID="31" presetClass="entr" presetSubtype="0" fill="hold" nodeType="clickEffect">
                                  <p:stCondLst>
                                    <p:cond delay="0"/>
                                  </p:stCondLst>
                                  <p:childTnLst>
                                    <p:set>
                                      <p:cBhvr>
                                        <p:cTn id="10" dur="1" fill="hold">
                                          <p:stCondLst>
                                            <p:cond delay="0"/>
                                          </p:stCondLst>
                                        </p:cTn>
                                        <p:tgtEl>
                                          <p:spTgt spid="55"/>
                                        </p:tgtEl>
                                        <p:attrNameLst>
                                          <p:attrName>style.visibility</p:attrName>
                                        </p:attrNameLst>
                                      </p:cBhvr>
                                      <p:to>
                                        <p:strVal val="visible"/>
                                      </p:to>
                                    </p:set>
                                    <p:anim calcmode="lin" valueType="num">
                                      <p:cBhvr>
                                        <p:cTn id="11" dur="500" fill="hold"/>
                                        <p:tgtEl>
                                          <p:spTgt spid="55"/>
                                        </p:tgtEl>
                                        <p:attrNameLst>
                                          <p:attrName>ppt_w</p:attrName>
                                        </p:attrNameLst>
                                      </p:cBhvr>
                                      <p:tavLst>
                                        <p:tav tm="0">
                                          <p:val>
                                            <p:fltVal val="0"/>
                                          </p:val>
                                        </p:tav>
                                        <p:tav tm="100000">
                                          <p:val>
                                            <p:strVal val="#ppt_w"/>
                                          </p:val>
                                        </p:tav>
                                      </p:tavLst>
                                    </p:anim>
                                    <p:anim calcmode="lin" valueType="num">
                                      <p:cBhvr>
                                        <p:cTn id="12" dur="500" fill="hold"/>
                                        <p:tgtEl>
                                          <p:spTgt spid="55"/>
                                        </p:tgtEl>
                                        <p:attrNameLst>
                                          <p:attrName>ppt_h</p:attrName>
                                        </p:attrNameLst>
                                      </p:cBhvr>
                                      <p:tavLst>
                                        <p:tav tm="0">
                                          <p:val>
                                            <p:fltVal val="0"/>
                                          </p:val>
                                        </p:tav>
                                        <p:tav tm="100000">
                                          <p:val>
                                            <p:strVal val="#ppt_h"/>
                                          </p:val>
                                        </p:tav>
                                      </p:tavLst>
                                    </p:anim>
                                    <p:anim calcmode="lin" valueType="num">
                                      <p:cBhvr>
                                        <p:cTn id="13" dur="500" fill="hold"/>
                                        <p:tgtEl>
                                          <p:spTgt spid="55"/>
                                        </p:tgtEl>
                                        <p:attrNameLst>
                                          <p:attrName>style.rotation</p:attrName>
                                        </p:attrNameLst>
                                      </p:cBhvr>
                                      <p:tavLst>
                                        <p:tav tm="0">
                                          <p:val>
                                            <p:fltVal val="90"/>
                                          </p:val>
                                        </p:tav>
                                        <p:tav tm="100000">
                                          <p:val>
                                            <p:fltVal val="0"/>
                                          </p:val>
                                        </p:tav>
                                      </p:tavLst>
                                    </p:anim>
                                    <p:animEffect transition="in" filter="fade">
                                      <p:cBhvr>
                                        <p:cTn id="14" dur="500"/>
                                        <p:tgtEl>
                                          <p:spTgt spid="55"/>
                                        </p:tgtEl>
                                      </p:cBhvr>
                                    </p:animEffect>
                                  </p:childTnLst>
                                </p:cTn>
                              </p:par>
                            </p:childTnLst>
                          </p:cTn>
                        </p:par>
                        <p:par>
                          <p:cTn id="15" fill="hold">
                            <p:stCondLst>
                              <p:cond delay="500"/>
                            </p:stCondLst>
                            <p:childTnLst>
                              <p:par>
                                <p:cTn id="16" presetID="31" presetClass="entr" presetSubtype="0" fill="hold" nodeType="afterEffect">
                                  <p:stCondLst>
                                    <p:cond delay="0"/>
                                  </p:stCondLst>
                                  <p:childTnLst>
                                    <p:set>
                                      <p:cBhvr>
                                        <p:cTn id="17" dur="1" fill="hold">
                                          <p:stCondLst>
                                            <p:cond delay="0"/>
                                          </p:stCondLst>
                                        </p:cTn>
                                        <p:tgtEl>
                                          <p:spTgt spid="58"/>
                                        </p:tgtEl>
                                        <p:attrNameLst>
                                          <p:attrName>style.visibility</p:attrName>
                                        </p:attrNameLst>
                                      </p:cBhvr>
                                      <p:to>
                                        <p:strVal val="visible"/>
                                      </p:to>
                                    </p:set>
                                    <p:anim calcmode="lin" valueType="num">
                                      <p:cBhvr>
                                        <p:cTn id="18" dur="500" fill="hold"/>
                                        <p:tgtEl>
                                          <p:spTgt spid="58"/>
                                        </p:tgtEl>
                                        <p:attrNameLst>
                                          <p:attrName>ppt_w</p:attrName>
                                        </p:attrNameLst>
                                      </p:cBhvr>
                                      <p:tavLst>
                                        <p:tav tm="0">
                                          <p:val>
                                            <p:fltVal val="0"/>
                                          </p:val>
                                        </p:tav>
                                        <p:tav tm="100000">
                                          <p:val>
                                            <p:strVal val="#ppt_w"/>
                                          </p:val>
                                        </p:tav>
                                      </p:tavLst>
                                    </p:anim>
                                    <p:anim calcmode="lin" valueType="num">
                                      <p:cBhvr>
                                        <p:cTn id="19" dur="500" fill="hold"/>
                                        <p:tgtEl>
                                          <p:spTgt spid="58"/>
                                        </p:tgtEl>
                                        <p:attrNameLst>
                                          <p:attrName>ppt_h</p:attrName>
                                        </p:attrNameLst>
                                      </p:cBhvr>
                                      <p:tavLst>
                                        <p:tav tm="0">
                                          <p:val>
                                            <p:fltVal val="0"/>
                                          </p:val>
                                        </p:tav>
                                        <p:tav tm="100000">
                                          <p:val>
                                            <p:strVal val="#ppt_h"/>
                                          </p:val>
                                        </p:tav>
                                      </p:tavLst>
                                    </p:anim>
                                    <p:anim calcmode="lin" valueType="num">
                                      <p:cBhvr>
                                        <p:cTn id="20" dur="500" fill="hold"/>
                                        <p:tgtEl>
                                          <p:spTgt spid="58"/>
                                        </p:tgtEl>
                                        <p:attrNameLst>
                                          <p:attrName>style.rotation</p:attrName>
                                        </p:attrNameLst>
                                      </p:cBhvr>
                                      <p:tavLst>
                                        <p:tav tm="0">
                                          <p:val>
                                            <p:fltVal val="90"/>
                                          </p:val>
                                        </p:tav>
                                        <p:tav tm="100000">
                                          <p:val>
                                            <p:fltVal val="0"/>
                                          </p:val>
                                        </p:tav>
                                      </p:tavLst>
                                    </p:anim>
                                    <p:animEffect transition="in" filter="fade">
                                      <p:cBhvr>
                                        <p:cTn id="21" dur="500"/>
                                        <p:tgtEl>
                                          <p:spTgt spid="58"/>
                                        </p:tgtEl>
                                      </p:cBhvr>
                                    </p:animEffect>
                                  </p:childTnLst>
                                </p:cTn>
                              </p:par>
                            </p:childTnLst>
                          </p:cTn>
                        </p:par>
                        <p:par>
                          <p:cTn id="22" fill="hold">
                            <p:stCondLst>
                              <p:cond delay="1000"/>
                            </p:stCondLst>
                            <p:childTnLst>
                              <p:par>
                                <p:cTn id="23" presetID="31" presetClass="entr" presetSubtype="0" fill="hold" nodeType="afterEffect">
                                  <p:stCondLst>
                                    <p:cond delay="0"/>
                                  </p:stCondLst>
                                  <p:childTnLst>
                                    <p:set>
                                      <p:cBhvr>
                                        <p:cTn id="24" dur="1" fill="hold">
                                          <p:stCondLst>
                                            <p:cond delay="0"/>
                                          </p:stCondLst>
                                        </p:cTn>
                                        <p:tgtEl>
                                          <p:spTgt spid="86"/>
                                        </p:tgtEl>
                                        <p:attrNameLst>
                                          <p:attrName>style.visibility</p:attrName>
                                        </p:attrNameLst>
                                      </p:cBhvr>
                                      <p:to>
                                        <p:strVal val="visible"/>
                                      </p:to>
                                    </p:set>
                                    <p:anim calcmode="lin" valueType="num">
                                      <p:cBhvr>
                                        <p:cTn id="25" dur="500" fill="hold"/>
                                        <p:tgtEl>
                                          <p:spTgt spid="86"/>
                                        </p:tgtEl>
                                        <p:attrNameLst>
                                          <p:attrName>ppt_w</p:attrName>
                                        </p:attrNameLst>
                                      </p:cBhvr>
                                      <p:tavLst>
                                        <p:tav tm="0">
                                          <p:val>
                                            <p:fltVal val="0"/>
                                          </p:val>
                                        </p:tav>
                                        <p:tav tm="100000">
                                          <p:val>
                                            <p:strVal val="#ppt_w"/>
                                          </p:val>
                                        </p:tav>
                                      </p:tavLst>
                                    </p:anim>
                                    <p:anim calcmode="lin" valueType="num">
                                      <p:cBhvr>
                                        <p:cTn id="26" dur="500" fill="hold"/>
                                        <p:tgtEl>
                                          <p:spTgt spid="86"/>
                                        </p:tgtEl>
                                        <p:attrNameLst>
                                          <p:attrName>ppt_h</p:attrName>
                                        </p:attrNameLst>
                                      </p:cBhvr>
                                      <p:tavLst>
                                        <p:tav tm="0">
                                          <p:val>
                                            <p:fltVal val="0"/>
                                          </p:val>
                                        </p:tav>
                                        <p:tav tm="100000">
                                          <p:val>
                                            <p:strVal val="#ppt_h"/>
                                          </p:val>
                                        </p:tav>
                                      </p:tavLst>
                                    </p:anim>
                                    <p:anim calcmode="lin" valueType="num">
                                      <p:cBhvr>
                                        <p:cTn id="27" dur="500" fill="hold"/>
                                        <p:tgtEl>
                                          <p:spTgt spid="86"/>
                                        </p:tgtEl>
                                        <p:attrNameLst>
                                          <p:attrName>style.rotation</p:attrName>
                                        </p:attrNameLst>
                                      </p:cBhvr>
                                      <p:tavLst>
                                        <p:tav tm="0">
                                          <p:val>
                                            <p:fltVal val="90"/>
                                          </p:val>
                                        </p:tav>
                                        <p:tav tm="100000">
                                          <p:val>
                                            <p:fltVal val="0"/>
                                          </p:val>
                                        </p:tav>
                                      </p:tavLst>
                                    </p:anim>
                                    <p:animEffect transition="in" filter="fade">
                                      <p:cBhvr>
                                        <p:cTn id="28" dur="500"/>
                                        <p:tgtEl>
                                          <p:spTgt spid="86"/>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29" restart="whenNotActive" fill="hold" evtFilter="cancelBubble" nodeType="interactiveSeq">
                <p:stCondLst>
                  <p:cond evt="onClick" delay="0">
                    <p:tgtEl>
                      <p:spTgt spid="81"/>
                    </p:tgtEl>
                  </p:cond>
                </p:stCondLst>
                <p:endSync evt="end" delay="0">
                  <p:rtn val="all"/>
                </p:endSync>
                <p:childTnLst>
                  <p:par>
                    <p:cTn id="30" fill="hold">
                      <p:stCondLst>
                        <p:cond delay="0"/>
                      </p:stCondLst>
                      <p:childTnLst>
                        <p:par>
                          <p:cTn id="31" fill="hold">
                            <p:stCondLst>
                              <p:cond delay="0"/>
                            </p:stCondLst>
                            <p:childTnLst>
                              <p:par>
                                <p:cTn id="32" presetID="2" presetClass="mediacall" presetSubtype="0" fill="hold" nodeType="clickEffect">
                                  <p:stCondLst>
                                    <p:cond delay="0"/>
                                  </p:stCondLst>
                                  <p:childTnLst>
                                    <p:cmd type="call" cmd="togglePause">
                                      <p:cBhvr>
                                        <p:cTn id="33" dur="1" fill="hold"/>
                                        <p:tgtEl>
                                          <p:spTgt spid="81"/>
                                        </p:tgtEl>
                                      </p:cBhvr>
                                    </p:cmd>
                                  </p:childTnLst>
                                </p:cTn>
                              </p:par>
                            </p:childTnLst>
                          </p:cTn>
                        </p:par>
                      </p:childTnLst>
                    </p:cTn>
                  </p:par>
                </p:childTnLst>
              </p:cTn>
              <p:nextCondLst>
                <p:cond evt="onClick" delay="0">
                  <p:tgtEl>
                    <p:spTgt spid="81"/>
                  </p:tgtEl>
                </p:cond>
              </p:nextCondLst>
            </p:seq>
            <p:video>
              <p:cMediaNode vol="80000" mute="1">
                <p:cTn id="34" repeatCount="indefinite" fill="hold" display="0">
                  <p:stCondLst>
                    <p:cond delay="indefinite"/>
                  </p:stCondLst>
                </p:cTn>
                <p:tgtEl>
                  <p:spTgt spid="81"/>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2C7A165B-B440-493E-9B7C-D5023F0E78F4}"/>
              </a:ext>
            </a:extLst>
          </p:cNvPr>
          <p:cNvGrpSpPr/>
          <p:nvPr/>
        </p:nvGrpSpPr>
        <p:grpSpPr>
          <a:xfrm>
            <a:off x="-11791" y="0"/>
            <a:ext cx="12192000" cy="6858000"/>
            <a:chOff x="0" y="0"/>
            <a:chExt cx="12192000" cy="6858000"/>
          </a:xfrm>
        </p:grpSpPr>
        <p:sp>
          <p:nvSpPr>
            <p:cNvPr id="2" name="Rectangle 1">
              <a:extLst>
                <a:ext uri="{FF2B5EF4-FFF2-40B4-BE49-F238E27FC236}">
                  <a16:creationId xmlns:a16="http://schemas.microsoft.com/office/drawing/2014/main" id="{A5FFDF5D-4F68-44CA-9F8E-77C991840906}"/>
                </a:ext>
              </a:extLst>
            </p:cNvPr>
            <p:cNvSpPr/>
            <p:nvPr/>
          </p:nvSpPr>
          <p:spPr>
            <a:xfrm>
              <a:off x="0" y="0"/>
              <a:ext cx="1219200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Freeform: Shape 2">
              <a:extLst>
                <a:ext uri="{FF2B5EF4-FFF2-40B4-BE49-F238E27FC236}">
                  <a16:creationId xmlns:a16="http://schemas.microsoft.com/office/drawing/2014/main" id="{65CB5694-152B-40AD-8E64-8EC49E1D058F}"/>
                </a:ext>
              </a:extLst>
            </p:cNvPr>
            <p:cNvSpPr/>
            <p:nvPr/>
          </p:nvSpPr>
          <p:spPr>
            <a:xfrm>
              <a:off x="11023600" y="2418863"/>
              <a:ext cx="1168400" cy="2506933"/>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E2C0FF52-F40E-4334-87CF-451C264F0DC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6200000">
              <a:off x="11077200" y="3407029"/>
              <a:ext cx="530600" cy="530600"/>
            </a:xfrm>
            <a:prstGeom prst="rect">
              <a:avLst/>
            </a:prstGeom>
          </p:spPr>
        </p:pic>
        <p:sp>
          <p:nvSpPr>
            <p:cNvPr id="6" name="TextBox 5">
              <a:extLst>
                <a:ext uri="{FF2B5EF4-FFF2-40B4-BE49-F238E27FC236}">
                  <a16:creationId xmlns:a16="http://schemas.microsoft.com/office/drawing/2014/main" id="{94DFB3EE-ED1B-44B5-BCB3-F2FA5EAFBB32}"/>
                </a:ext>
              </a:extLst>
            </p:cNvPr>
            <p:cNvSpPr txBox="1"/>
            <p:nvPr/>
          </p:nvSpPr>
          <p:spPr>
            <a:xfrm rot="16200000">
              <a:off x="10872792" y="3349163"/>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about</a:t>
              </a:r>
            </a:p>
          </p:txBody>
        </p:sp>
      </p:grpSp>
      <p:grpSp>
        <p:nvGrpSpPr>
          <p:cNvPr id="8" name="Group 7">
            <a:extLst>
              <a:ext uri="{FF2B5EF4-FFF2-40B4-BE49-F238E27FC236}">
                <a16:creationId xmlns:a16="http://schemas.microsoft.com/office/drawing/2014/main" id="{6AA4D2E0-35DB-47DB-B8CF-80D9100E9F5F}"/>
              </a:ext>
            </a:extLst>
          </p:cNvPr>
          <p:cNvGrpSpPr/>
          <p:nvPr/>
        </p:nvGrpSpPr>
        <p:grpSpPr>
          <a:xfrm>
            <a:off x="-595991" y="0"/>
            <a:ext cx="12192000" cy="6858000"/>
            <a:chOff x="0" y="0"/>
            <a:chExt cx="12192000" cy="6858000"/>
          </a:xfrm>
        </p:grpSpPr>
        <p:sp>
          <p:nvSpPr>
            <p:cNvPr id="9" name="Rectangle 8">
              <a:extLst>
                <a:ext uri="{FF2B5EF4-FFF2-40B4-BE49-F238E27FC236}">
                  <a16:creationId xmlns:a16="http://schemas.microsoft.com/office/drawing/2014/main" id="{655ED14A-D91A-4FB3-B142-9C96B9EB8283}"/>
                </a:ext>
              </a:extLst>
            </p:cNvPr>
            <p:cNvSpPr/>
            <p:nvPr/>
          </p:nvSpPr>
          <p:spPr>
            <a:xfrm>
              <a:off x="0" y="0"/>
              <a:ext cx="1219200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1FDEE813-EEEA-400E-8C43-2B84581C5FA4}"/>
                </a:ext>
              </a:extLst>
            </p:cNvPr>
            <p:cNvSpPr/>
            <p:nvPr/>
          </p:nvSpPr>
          <p:spPr>
            <a:xfrm>
              <a:off x="11023600" y="2418863"/>
              <a:ext cx="1168400" cy="2506933"/>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9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2EC9D04D-CAFD-46BE-81CF-A6F270AE49B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6200000">
              <a:off x="11077200" y="3407029"/>
              <a:ext cx="530600" cy="530600"/>
            </a:xfrm>
            <a:prstGeom prst="rect">
              <a:avLst/>
            </a:prstGeom>
          </p:spPr>
        </p:pic>
        <p:sp>
          <p:nvSpPr>
            <p:cNvPr id="12" name="TextBox 11">
              <a:extLst>
                <a:ext uri="{FF2B5EF4-FFF2-40B4-BE49-F238E27FC236}">
                  <a16:creationId xmlns:a16="http://schemas.microsoft.com/office/drawing/2014/main" id="{BB418293-E1B8-4797-B7E8-02983D93BCB0}"/>
                </a:ext>
              </a:extLst>
            </p:cNvPr>
            <p:cNvSpPr txBox="1"/>
            <p:nvPr/>
          </p:nvSpPr>
          <p:spPr>
            <a:xfrm rot="16200000">
              <a:off x="10872792" y="3349163"/>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features</a:t>
              </a:r>
            </a:p>
          </p:txBody>
        </p:sp>
      </p:grpSp>
      <p:grpSp>
        <p:nvGrpSpPr>
          <p:cNvPr id="13" name="Group 12">
            <a:extLst>
              <a:ext uri="{FF2B5EF4-FFF2-40B4-BE49-F238E27FC236}">
                <a16:creationId xmlns:a16="http://schemas.microsoft.com/office/drawing/2014/main" id="{5173A76B-E508-4F80-AD73-7A09A0E0D5F1}"/>
              </a:ext>
            </a:extLst>
          </p:cNvPr>
          <p:cNvGrpSpPr/>
          <p:nvPr/>
        </p:nvGrpSpPr>
        <p:grpSpPr>
          <a:xfrm>
            <a:off x="-1171661" y="0"/>
            <a:ext cx="12192000" cy="6858000"/>
            <a:chOff x="0" y="0"/>
            <a:chExt cx="12192000" cy="6858000"/>
          </a:xfrm>
        </p:grpSpPr>
        <p:sp>
          <p:nvSpPr>
            <p:cNvPr id="14" name="Rectangle 13">
              <a:extLst>
                <a:ext uri="{FF2B5EF4-FFF2-40B4-BE49-F238E27FC236}">
                  <a16:creationId xmlns:a16="http://schemas.microsoft.com/office/drawing/2014/main" id="{F64D800F-3269-455C-ADD8-43951B572924}"/>
                </a:ext>
              </a:extLst>
            </p:cNvPr>
            <p:cNvSpPr/>
            <p:nvPr/>
          </p:nvSpPr>
          <p:spPr>
            <a:xfrm>
              <a:off x="0" y="0"/>
              <a:ext cx="1219200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Freeform: Shape 14">
              <a:extLst>
                <a:ext uri="{FF2B5EF4-FFF2-40B4-BE49-F238E27FC236}">
                  <a16:creationId xmlns:a16="http://schemas.microsoft.com/office/drawing/2014/main" id="{7260F749-26B4-45C9-859D-E4416CCCBAF3}"/>
                </a:ext>
              </a:extLst>
            </p:cNvPr>
            <p:cNvSpPr/>
            <p:nvPr/>
          </p:nvSpPr>
          <p:spPr>
            <a:xfrm>
              <a:off x="11023600" y="2418863"/>
              <a:ext cx="1168400" cy="2506933"/>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EB207618-7DB7-4B8E-8725-06CE1D1A541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6200000">
              <a:off x="11077200" y="3407029"/>
              <a:ext cx="530600" cy="530600"/>
            </a:xfrm>
            <a:prstGeom prst="rect">
              <a:avLst/>
            </a:prstGeom>
          </p:spPr>
        </p:pic>
        <p:sp>
          <p:nvSpPr>
            <p:cNvPr id="17" name="TextBox 16">
              <a:extLst>
                <a:ext uri="{FF2B5EF4-FFF2-40B4-BE49-F238E27FC236}">
                  <a16:creationId xmlns:a16="http://schemas.microsoft.com/office/drawing/2014/main" id="{1DDA33F6-C52D-4FFE-9127-E7C3814E8023}"/>
                </a:ext>
              </a:extLst>
            </p:cNvPr>
            <p:cNvSpPr txBox="1"/>
            <p:nvPr/>
          </p:nvSpPr>
          <p:spPr>
            <a:xfrm rot="16200000">
              <a:off x="10872792" y="3349163"/>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students</a:t>
              </a:r>
            </a:p>
          </p:txBody>
        </p:sp>
      </p:grpSp>
      <p:grpSp>
        <p:nvGrpSpPr>
          <p:cNvPr id="18" name="Group 17">
            <a:extLst>
              <a:ext uri="{FF2B5EF4-FFF2-40B4-BE49-F238E27FC236}">
                <a16:creationId xmlns:a16="http://schemas.microsoft.com/office/drawing/2014/main" id="{BC766D13-A27C-4E44-AA01-F40F9FE2184D}"/>
              </a:ext>
            </a:extLst>
          </p:cNvPr>
          <p:cNvGrpSpPr/>
          <p:nvPr/>
        </p:nvGrpSpPr>
        <p:grpSpPr>
          <a:xfrm>
            <a:off x="-1782934" y="0"/>
            <a:ext cx="12210542" cy="6858000"/>
            <a:chOff x="-18542" y="0"/>
            <a:chExt cx="12210542" cy="6858000"/>
          </a:xfrm>
        </p:grpSpPr>
        <p:sp>
          <p:nvSpPr>
            <p:cNvPr id="19" name="Rectangle 18">
              <a:extLst>
                <a:ext uri="{FF2B5EF4-FFF2-40B4-BE49-F238E27FC236}">
                  <a16:creationId xmlns:a16="http://schemas.microsoft.com/office/drawing/2014/main" id="{5F31A73D-0F60-4AEF-A92C-F736AA10F9D0}"/>
                </a:ext>
              </a:extLst>
            </p:cNvPr>
            <p:cNvSpPr/>
            <p:nvPr/>
          </p:nvSpPr>
          <p:spPr>
            <a:xfrm>
              <a:off x="-18542" y="0"/>
              <a:ext cx="1219200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Freeform: Shape 19">
              <a:extLst>
                <a:ext uri="{FF2B5EF4-FFF2-40B4-BE49-F238E27FC236}">
                  <a16:creationId xmlns:a16="http://schemas.microsoft.com/office/drawing/2014/main" id="{FD733F5B-68C1-430A-A144-0EB72A159359}"/>
                </a:ext>
              </a:extLst>
            </p:cNvPr>
            <p:cNvSpPr/>
            <p:nvPr/>
          </p:nvSpPr>
          <p:spPr>
            <a:xfrm>
              <a:off x="11023600" y="2418863"/>
              <a:ext cx="1168400" cy="2506933"/>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a:extLst>
                <a:ext uri="{FF2B5EF4-FFF2-40B4-BE49-F238E27FC236}">
                  <a16:creationId xmlns:a16="http://schemas.microsoft.com/office/drawing/2014/main" id="{1B834632-1844-4F8F-B101-93ACD978FBE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6200000">
              <a:off x="11077200" y="3407029"/>
              <a:ext cx="530600" cy="530600"/>
            </a:xfrm>
            <a:prstGeom prst="rect">
              <a:avLst/>
            </a:prstGeom>
          </p:spPr>
        </p:pic>
        <p:sp>
          <p:nvSpPr>
            <p:cNvPr id="22" name="TextBox 21">
              <a:extLst>
                <a:ext uri="{FF2B5EF4-FFF2-40B4-BE49-F238E27FC236}">
                  <a16:creationId xmlns:a16="http://schemas.microsoft.com/office/drawing/2014/main" id="{1E6B959B-18A0-4491-9A3E-8E0D7DBF4688}"/>
                </a:ext>
              </a:extLst>
            </p:cNvPr>
            <p:cNvSpPr txBox="1"/>
            <p:nvPr/>
          </p:nvSpPr>
          <p:spPr>
            <a:xfrm rot="16200000">
              <a:off x="10872792" y="3349163"/>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admin</a:t>
              </a:r>
            </a:p>
          </p:txBody>
        </p:sp>
      </p:grpSp>
      <p:grpSp>
        <p:nvGrpSpPr>
          <p:cNvPr id="23" name="Group 22">
            <a:extLst>
              <a:ext uri="{FF2B5EF4-FFF2-40B4-BE49-F238E27FC236}">
                <a16:creationId xmlns:a16="http://schemas.microsoft.com/office/drawing/2014/main" id="{BE9C134C-C515-486C-BA33-387A5D912B64}"/>
              </a:ext>
            </a:extLst>
          </p:cNvPr>
          <p:cNvGrpSpPr/>
          <p:nvPr/>
        </p:nvGrpSpPr>
        <p:grpSpPr>
          <a:xfrm>
            <a:off x="-12212322" y="0"/>
            <a:ext cx="12192000" cy="6858000"/>
            <a:chOff x="0" y="0"/>
            <a:chExt cx="12192000" cy="6858000"/>
          </a:xfrm>
        </p:grpSpPr>
        <p:sp>
          <p:nvSpPr>
            <p:cNvPr id="24" name="Rectangle 23">
              <a:extLst>
                <a:ext uri="{FF2B5EF4-FFF2-40B4-BE49-F238E27FC236}">
                  <a16:creationId xmlns:a16="http://schemas.microsoft.com/office/drawing/2014/main" id="{D2742432-2DD4-4A0C-B7DD-7D3CEA6B4B2B}"/>
                </a:ext>
              </a:extLst>
            </p:cNvPr>
            <p:cNvSpPr/>
            <p:nvPr/>
          </p:nvSpPr>
          <p:spPr>
            <a:xfrm>
              <a:off x="0" y="0"/>
              <a:ext cx="1219200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Freeform: Shape 24">
              <a:extLst>
                <a:ext uri="{FF2B5EF4-FFF2-40B4-BE49-F238E27FC236}">
                  <a16:creationId xmlns:a16="http://schemas.microsoft.com/office/drawing/2014/main" id="{5C2721E8-D44D-46CE-8971-FCBC94E45050}"/>
                </a:ext>
              </a:extLst>
            </p:cNvPr>
            <p:cNvSpPr/>
            <p:nvPr/>
          </p:nvSpPr>
          <p:spPr>
            <a:xfrm>
              <a:off x="11023600" y="2418863"/>
              <a:ext cx="1168400" cy="2506933"/>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a:extLst>
                <a:ext uri="{FF2B5EF4-FFF2-40B4-BE49-F238E27FC236}">
                  <a16:creationId xmlns:a16="http://schemas.microsoft.com/office/drawing/2014/main" id="{F057289A-CA03-4C8F-AE63-40CD58D6FE3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6200000">
              <a:off x="11077200" y="3407029"/>
              <a:ext cx="530600" cy="530600"/>
            </a:xfrm>
            <a:prstGeom prst="rect">
              <a:avLst/>
            </a:prstGeom>
          </p:spPr>
        </p:pic>
        <p:sp>
          <p:nvSpPr>
            <p:cNvPr id="27" name="TextBox 26">
              <a:extLst>
                <a:ext uri="{FF2B5EF4-FFF2-40B4-BE49-F238E27FC236}">
                  <a16:creationId xmlns:a16="http://schemas.microsoft.com/office/drawing/2014/main" id="{6781175A-EE68-4C57-9F45-2C908BB3D178}"/>
                </a:ext>
              </a:extLst>
            </p:cNvPr>
            <p:cNvSpPr txBox="1"/>
            <p:nvPr/>
          </p:nvSpPr>
          <p:spPr>
            <a:xfrm rot="16200000">
              <a:off x="10872792" y="3349163"/>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support</a:t>
              </a:r>
            </a:p>
          </p:txBody>
        </p:sp>
      </p:grpSp>
      <p:grpSp>
        <p:nvGrpSpPr>
          <p:cNvPr id="28" name="Group 27">
            <a:extLst>
              <a:ext uri="{FF2B5EF4-FFF2-40B4-BE49-F238E27FC236}">
                <a16:creationId xmlns:a16="http://schemas.microsoft.com/office/drawing/2014/main" id="{BF60FFFE-10DC-41E7-87B1-B8A38C07FC58}"/>
              </a:ext>
            </a:extLst>
          </p:cNvPr>
          <p:cNvGrpSpPr/>
          <p:nvPr/>
        </p:nvGrpSpPr>
        <p:grpSpPr>
          <a:xfrm>
            <a:off x="-12796523" y="0"/>
            <a:ext cx="12192000" cy="6858000"/>
            <a:chOff x="0" y="0"/>
            <a:chExt cx="12192000" cy="6858000"/>
          </a:xfrm>
        </p:grpSpPr>
        <p:sp>
          <p:nvSpPr>
            <p:cNvPr id="29" name="Rectangle 28">
              <a:extLst>
                <a:ext uri="{FF2B5EF4-FFF2-40B4-BE49-F238E27FC236}">
                  <a16:creationId xmlns:a16="http://schemas.microsoft.com/office/drawing/2014/main" id="{79914DB4-4282-4DBC-9709-1EEF60EA8286}"/>
                </a:ext>
              </a:extLst>
            </p:cNvPr>
            <p:cNvSpPr/>
            <p:nvPr/>
          </p:nvSpPr>
          <p:spPr>
            <a:xfrm>
              <a:off x="0" y="0"/>
              <a:ext cx="1219200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Freeform: Shape 29">
              <a:extLst>
                <a:ext uri="{FF2B5EF4-FFF2-40B4-BE49-F238E27FC236}">
                  <a16:creationId xmlns:a16="http://schemas.microsoft.com/office/drawing/2014/main" id="{85C551D3-78C1-4476-955E-3D7FC30FFF52}"/>
                </a:ext>
              </a:extLst>
            </p:cNvPr>
            <p:cNvSpPr/>
            <p:nvPr/>
          </p:nvSpPr>
          <p:spPr>
            <a:xfrm>
              <a:off x="11023600" y="2418863"/>
              <a:ext cx="1168400" cy="2506933"/>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00A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Picture 30">
              <a:extLst>
                <a:ext uri="{FF2B5EF4-FFF2-40B4-BE49-F238E27FC236}">
                  <a16:creationId xmlns:a16="http://schemas.microsoft.com/office/drawing/2014/main" id="{29F2C7F8-B08C-4FF1-AD4F-EF1C326971B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6200000">
              <a:off x="11015069" y="3407028"/>
              <a:ext cx="530600" cy="530600"/>
            </a:xfrm>
            <a:prstGeom prst="rect">
              <a:avLst/>
            </a:prstGeom>
          </p:spPr>
        </p:pic>
        <p:sp>
          <p:nvSpPr>
            <p:cNvPr id="32" name="TextBox 31">
              <a:extLst>
                <a:ext uri="{FF2B5EF4-FFF2-40B4-BE49-F238E27FC236}">
                  <a16:creationId xmlns:a16="http://schemas.microsoft.com/office/drawing/2014/main" id="{B946FC58-4FF4-4B60-A5DA-7888B3902AA2}"/>
                </a:ext>
              </a:extLst>
            </p:cNvPr>
            <p:cNvSpPr txBox="1"/>
            <p:nvPr/>
          </p:nvSpPr>
          <p:spPr>
            <a:xfrm rot="16200000">
              <a:off x="10872792" y="3349163"/>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used tech</a:t>
              </a:r>
            </a:p>
          </p:txBody>
        </p:sp>
      </p:grpSp>
      <p:grpSp>
        <p:nvGrpSpPr>
          <p:cNvPr id="33" name="Group 32">
            <a:extLst>
              <a:ext uri="{FF2B5EF4-FFF2-40B4-BE49-F238E27FC236}">
                <a16:creationId xmlns:a16="http://schemas.microsoft.com/office/drawing/2014/main" id="{A949FA71-6433-49F7-B72C-FC229DD27CFC}"/>
              </a:ext>
            </a:extLst>
          </p:cNvPr>
          <p:cNvGrpSpPr/>
          <p:nvPr/>
        </p:nvGrpSpPr>
        <p:grpSpPr>
          <a:xfrm>
            <a:off x="-13442855" y="0"/>
            <a:ext cx="12254131" cy="6858000"/>
            <a:chOff x="0" y="0"/>
            <a:chExt cx="12254131" cy="6858000"/>
          </a:xfrm>
        </p:grpSpPr>
        <p:sp>
          <p:nvSpPr>
            <p:cNvPr id="34" name="Rectangle 33">
              <a:extLst>
                <a:ext uri="{FF2B5EF4-FFF2-40B4-BE49-F238E27FC236}">
                  <a16:creationId xmlns:a16="http://schemas.microsoft.com/office/drawing/2014/main" id="{E5DEF956-D339-4954-8632-89F34EE376E7}"/>
                </a:ext>
              </a:extLst>
            </p:cNvPr>
            <p:cNvSpPr/>
            <p:nvPr/>
          </p:nvSpPr>
          <p:spPr>
            <a:xfrm>
              <a:off x="0" y="0"/>
              <a:ext cx="1219200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Freeform: Shape 34">
              <a:extLst>
                <a:ext uri="{FF2B5EF4-FFF2-40B4-BE49-F238E27FC236}">
                  <a16:creationId xmlns:a16="http://schemas.microsoft.com/office/drawing/2014/main" id="{4EF72853-D9E4-4716-8712-7314507AB5D8}"/>
                </a:ext>
              </a:extLst>
            </p:cNvPr>
            <p:cNvSpPr/>
            <p:nvPr/>
          </p:nvSpPr>
          <p:spPr>
            <a:xfrm>
              <a:off x="11023600" y="2418863"/>
              <a:ext cx="1168400" cy="2506933"/>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Picture 35">
              <a:extLst>
                <a:ext uri="{FF2B5EF4-FFF2-40B4-BE49-F238E27FC236}">
                  <a16:creationId xmlns:a16="http://schemas.microsoft.com/office/drawing/2014/main" id="{70F59E57-8F79-4B21-B7DB-D8BF034D679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6200000">
              <a:off x="11077200" y="3335909"/>
              <a:ext cx="530600" cy="530600"/>
            </a:xfrm>
            <a:prstGeom prst="rect">
              <a:avLst/>
            </a:prstGeom>
          </p:spPr>
        </p:pic>
        <p:sp>
          <p:nvSpPr>
            <p:cNvPr id="37" name="TextBox 36">
              <a:extLst>
                <a:ext uri="{FF2B5EF4-FFF2-40B4-BE49-F238E27FC236}">
                  <a16:creationId xmlns:a16="http://schemas.microsoft.com/office/drawing/2014/main" id="{8B5A4159-EE87-416C-BE7A-1AE931E91B42}"/>
                </a:ext>
              </a:extLst>
            </p:cNvPr>
            <p:cNvSpPr txBox="1"/>
            <p:nvPr/>
          </p:nvSpPr>
          <p:spPr>
            <a:xfrm rot="16200000">
              <a:off x="10639030" y="3356305"/>
              <a:ext cx="2583871"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future scope</a:t>
              </a:r>
            </a:p>
          </p:txBody>
        </p:sp>
      </p:grpSp>
      <p:grpSp>
        <p:nvGrpSpPr>
          <p:cNvPr id="38" name="Group 37">
            <a:extLst>
              <a:ext uri="{FF2B5EF4-FFF2-40B4-BE49-F238E27FC236}">
                <a16:creationId xmlns:a16="http://schemas.microsoft.com/office/drawing/2014/main" id="{3A8DC7A4-FA63-4421-8342-C37FCC65BCF9}"/>
              </a:ext>
            </a:extLst>
          </p:cNvPr>
          <p:cNvGrpSpPr/>
          <p:nvPr/>
        </p:nvGrpSpPr>
        <p:grpSpPr>
          <a:xfrm>
            <a:off x="-14022480" y="0"/>
            <a:ext cx="12195956" cy="6858000"/>
            <a:chOff x="0" y="0"/>
            <a:chExt cx="12195956" cy="6858000"/>
          </a:xfrm>
        </p:grpSpPr>
        <p:sp>
          <p:nvSpPr>
            <p:cNvPr id="39" name="Rectangle 38">
              <a:extLst>
                <a:ext uri="{FF2B5EF4-FFF2-40B4-BE49-F238E27FC236}">
                  <a16:creationId xmlns:a16="http://schemas.microsoft.com/office/drawing/2014/main" id="{65344A58-A6D8-41E5-91AA-42720D8BF753}"/>
                </a:ext>
              </a:extLst>
            </p:cNvPr>
            <p:cNvSpPr/>
            <p:nvPr/>
          </p:nvSpPr>
          <p:spPr>
            <a:xfrm>
              <a:off x="0" y="0"/>
              <a:ext cx="1219200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0" name="Group 39">
              <a:extLst>
                <a:ext uri="{FF2B5EF4-FFF2-40B4-BE49-F238E27FC236}">
                  <a16:creationId xmlns:a16="http://schemas.microsoft.com/office/drawing/2014/main" id="{59AB3F32-D025-4FBC-8A7F-BA4144E7A2FF}"/>
                </a:ext>
              </a:extLst>
            </p:cNvPr>
            <p:cNvGrpSpPr/>
            <p:nvPr/>
          </p:nvGrpSpPr>
          <p:grpSpPr>
            <a:xfrm>
              <a:off x="11023190" y="2407718"/>
              <a:ext cx="1172766" cy="2506933"/>
              <a:chOff x="11023190" y="2407718"/>
              <a:chExt cx="1172766" cy="2506933"/>
            </a:xfrm>
            <a:solidFill>
              <a:srgbClr val="52CBBE"/>
            </a:solidFill>
          </p:grpSpPr>
          <p:sp>
            <p:nvSpPr>
              <p:cNvPr id="41" name="Freeform: Shape 40">
                <a:extLst>
                  <a:ext uri="{FF2B5EF4-FFF2-40B4-BE49-F238E27FC236}">
                    <a16:creationId xmlns:a16="http://schemas.microsoft.com/office/drawing/2014/main" id="{04489A0D-34E3-41F6-9158-FBF5B2B2ADD2}"/>
                  </a:ext>
                </a:extLst>
              </p:cNvPr>
              <p:cNvSpPr/>
              <p:nvPr/>
            </p:nvSpPr>
            <p:spPr>
              <a:xfrm>
                <a:off x="11023190" y="2407718"/>
                <a:ext cx="1168400" cy="2506933"/>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6A7B02D4-9382-4F8C-8791-64C303ACE293}"/>
                  </a:ext>
                </a:extLst>
              </p:cNvPr>
              <p:cNvSpPr txBox="1"/>
              <p:nvPr/>
            </p:nvSpPr>
            <p:spPr>
              <a:xfrm rot="16200000">
                <a:off x="10876748" y="3338019"/>
                <a:ext cx="1992086" cy="646331"/>
              </a:xfrm>
              <a:prstGeom prst="rect">
                <a:avLst/>
              </a:prstGeom>
              <a:grpFill/>
            </p:spPr>
            <p:txBody>
              <a:bodyPr wrap="square" rtlCol="0">
                <a:spAutoFit/>
              </a:bodyPr>
              <a:lstStyle/>
              <a:p>
                <a:pPr algn="ctr"/>
                <a:r>
                  <a:rPr lang="en-US" sz="3600" b="1" dirty="0">
                    <a:solidFill>
                      <a:srgbClr val="F0EEF0"/>
                    </a:solidFill>
                    <a:latin typeface="Tw Cen MT" panose="020B0602020104020603" pitchFamily="34" charset="0"/>
                  </a:rPr>
                  <a:t>demo</a:t>
                </a:r>
              </a:p>
            </p:txBody>
          </p:sp>
          <p:pic>
            <p:nvPicPr>
              <p:cNvPr id="43" name="Picture 42">
                <a:extLst>
                  <a:ext uri="{FF2B5EF4-FFF2-40B4-BE49-F238E27FC236}">
                    <a16:creationId xmlns:a16="http://schemas.microsoft.com/office/drawing/2014/main" id="{AEE6C185-577A-4BD0-B856-15E2D19FD78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6200000">
                <a:off x="11081318" y="3199321"/>
                <a:ext cx="530600" cy="530600"/>
              </a:xfrm>
              <a:prstGeom prst="rect">
                <a:avLst/>
              </a:prstGeom>
              <a:grpFill/>
            </p:spPr>
          </p:pic>
        </p:grpSp>
      </p:grpSp>
      <p:grpSp>
        <p:nvGrpSpPr>
          <p:cNvPr id="61" name="Group 60">
            <a:extLst>
              <a:ext uri="{FF2B5EF4-FFF2-40B4-BE49-F238E27FC236}">
                <a16:creationId xmlns:a16="http://schemas.microsoft.com/office/drawing/2014/main" id="{3FA44643-1208-4A52-9D15-38BA4B8D040B}"/>
              </a:ext>
            </a:extLst>
          </p:cNvPr>
          <p:cNvGrpSpPr/>
          <p:nvPr/>
        </p:nvGrpSpPr>
        <p:grpSpPr>
          <a:xfrm>
            <a:off x="1340545" y="2865310"/>
            <a:ext cx="2526748" cy="1236861"/>
            <a:chOff x="1435200" y="2142394"/>
            <a:chExt cx="2526748" cy="1236861"/>
          </a:xfrm>
        </p:grpSpPr>
        <p:sp>
          <p:nvSpPr>
            <p:cNvPr id="62" name="TextBox 61">
              <a:extLst>
                <a:ext uri="{FF2B5EF4-FFF2-40B4-BE49-F238E27FC236}">
                  <a16:creationId xmlns:a16="http://schemas.microsoft.com/office/drawing/2014/main" id="{B686E5BC-D70E-4C18-9749-3CF95F5E5BEF}"/>
                </a:ext>
              </a:extLst>
            </p:cNvPr>
            <p:cNvSpPr txBox="1"/>
            <p:nvPr/>
          </p:nvSpPr>
          <p:spPr>
            <a:xfrm>
              <a:off x="1435200" y="2142394"/>
              <a:ext cx="1555750" cy="369332"/>
            </a:xfrm>
            <a:prstGeom prst="rect">
              <a:avLst/>
            </a:prstGeom>
            <a:noFill/>
          </p:spPr>
          <p:txBody>
            <a:bodyPr wrap="square" rtlCol="0">
              <a:spAutoFit/>
            </a:bodyPr>
            <a:lstStyle/>
            <a:p>
              <a:r>
                <a:rPr lang="en-US" dirty="0">
                  <a:solidFill>
                    <a:schemeClr val="tx1">
                      <a:lumMod val="75000"/>
                      <a:lumOff val="25000"/>
                    </a:schemeClr>
                  </a:solidFill>
                  <a:latin typeface="Tw Cen MT" panose="020B0602020104020603" pitchFamily="34" charset="0"/>
                </a:rPr>
                <a:t>Home Button</a:t>
              </a:r>
            </a:p>
          </p:txBody>
        </p:sp>
        <p:sp>
          <p:nvSpPr>
            <p:cNvPr id="63" name="TextBox 62">
              <a:extLst>
                <a:ext uri="{FF2B5EF4-FFF2-40B4-BE49-F238E27FC236}">
                  <a16:creationId xmlns:a16="http://schemas.microsoft.com/office/drawing/2014/main" id="{619195F7-4224-42EB-92B2-30F00994897E}"/>
                </a:ext>
              </a:extLst>
            </p:cNvPr>
            <p:cNvSpPr txBox="1"/>
            <p:nvPr/>
          </p:nvSpPr>
          <p:spPr>
            <a:xfrm>
              <a:off x="1435200" y="2425148"/>
              <a:ext cx="2526748" cy="954107"/>
            </a:xfrm>
            <a:prstGeom prst="rect">
              <a:avLst/>
            </a:prstGeom>
            <a:noFill/>
          </p:spPr>
          <p:txBody>
            <a:bodyPr wrap="square" rtlCol="0">
              <a:spAutoFit/>
            </a:bodyPr>
            <a:lstStyle/>
            <a:p>
              <a:r>
                <a:rPr lang="en-US" sz="1400" dirty="0">
                  <a:solidFill>
                    <a:srgbClr val="5D7373"/>
                  </a:solidFill>
                  <a:latin typeface="Tw Cen MT" panose="020B0602020104020603" pitchFamily="34" charset="0"/>
                </a:rPr>
                <a:t>The button allows teachers to view the topics of different quizzes created and related information.</a:t>
              </a:r>
            </a:p>
          </p:txBody>
        </p:sp>
      </p:grpSp>
      <p:grpSp>
        <p:nvGrpSpPr>
          <p:cNvPr id="64" name="Group 63">
            <a:extLst>
              <a:ext uri="{FF2B5EF4-FFF2-40B4-BE49-F238E27FC236}">
                <a16:creationId xmlns:a16="http://schemas.microsoft.com/office/drawing/2014/main" id="{C912332C-497E-496D-9124-49A08A602AC7}"/>
              </a:ext>
            </a:extLst>
          </p:cNvPr>
          <p:cNvGrpSpPr/>
          <p:nvPr/>
        </p:nvGrpSpPr>
        <p:grpSpPr>
          <a:xfrm>
            <a:off x="6266951" y="2963891"/>
            <a:ext cx="3039200" cy="805974"/>
            <a:chOff x="922748" y="3420415"/>
            <a:chExt cx="3039200" cy="805974"/>
          </a:xfrm>
        </p:grpSpPr>
        <p:sp>
          <p:nvSpPr>
            <p:cNvPr id="65" name="TextBox 64">
              <a:extLst>
                <a:ext uri="{FF2B5EF4-FFF2-40B4-BE49-F238E27FC236}">
                  <a16:creationId xmlns:a16="http://schemas.microsoft.com/office/drawing/2014/main" id="{79873629-C5AF-425A-AF10-B619C3F684C1}"/>
                </a:ext>
              </a:extLst>
            </p:cNvPr>
            <p:cNvSpPr txBox="1"/>
            <p:nvPr/>
          </p:nvSpPr>
          <p:spPr>
            <a:xfrm>
              <a:off x="1435200" y="3420415"/>
              <a:ext cx="1555750" cy="369332"/>
            </a:xfrm>
            <a:prstGeom prst="rect">
              <a:avLst/>
            </a:prstGeom>
            <a:noFill/>
          </p:spPr>
          <p:txBody>
            <a:bodyPr wrap="square" rtlCol="0">
              <a:spAutoFit/>
            </a:bodyPr>
            <a:lstStyle/>
            <a:p>
              <a:r>
                <a:rPr lang="en-US" dirty="0">
                  <a:solidFill>
                    <a:schemeClr val="tx1">
                      <a:lumMod val="75000"/>
                      <a:lumOff val="25000"/>
                    </a:schemeClr>
                  </a:solidFill>
                  <a:latin typeface="Tw Cen MT" panose="020B0602020104020603" pitchFamily="34" charset="0"/>
                </a:rPr>
                <a:t>User Button</a:t>
              </a:r>
            </a:p>
          </p:txBody>
        </p:sp>
        <p:sp>
          <p:nvSpPr>
            <p:cNvPr id="66" name="TextBox 65">
              <a:extLst>
                <a:ext uri="{FF2B5EF4-FFF2-40B4-BE49-F238E27FC236}">
                  <a16:creationId xmlns:a16="http://schemas.microsoft.com/office/drawing/2014/main" id="{6C225C9A-01A9-457D-87F8-4DB2A7AB9D49}"/>
                </a:ext>
              </a:extLst>
            </p:cNvPr>
            <p:cNvSpPr txBox="1"/>
            <p:nvPr/>
          </p:nvSpPr>
          <p:spPr>
            <a:xfrm>
              <a:off x="1435200" y="3703169"/>
              <a:ext cx="2526748" cy="523220"/>
            </a:xfrm>
            <a:prstGeom prst="rect">
              <a:avLst/>
            </a:prstGeom>
            <a:noFill/>
          </p:spPr>
          <p:txBody>
            <a:bodyPr wrap="square" rtlCol="0">
              <a:spAutoFit/>
            </a:bodyPr>
            <a:lstStyle/>
            <a:p>
              <a:r>
                <a:rPr lang="en-US" sz="1400" dirty="0">
                  <a:solidFill>
                    <a:srgbClr val="5D7373"/>
                  </a:solidFill>
                  <a:latin typeface="Tw Cen MT" panose="020B0602020104020603" pitchFamily="34" charset="0"/>
                </a:rPr>
                <a:t>Here teachers can view the details of students present.</a:t>
              </a:r>
            </a:p>
          </p:txBody>
        </p:sp>
        <p:pic>
          <p:nvPicPr>
            <p:cNvPr id="67" name="Picture 66">
              <a:extLst>
                <a:ext uri="{FF2B5EF4-FFF2-40B4-BE49-F238E27FC236}">
                  <a16:creationId xmlns:a16="http://schemas.microsoft.com/office/drawing/2014/main" id="{E4E31657-F5EF-4769-914F-8C0ED7FB9C7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2748" y="3713190"/>
              <a:ext cx="346006" cy="346006"/>
            </a:xfrm>
            <a:prstGeom prst="rect">
              <a:avLst/>
            </a:prstGeom>
          </p:spPr>
        </p:pic>
      </p:grpSp>
      <p:grpSp>
        <p:nvGrpSpPr>
          <p:cNvPr id="68" name="Group 67">
            <a:extLst>
              <a:ext uri="{FF2B5EF4-FFF2-40B4-BE49-F238E27FC236}">
                <a16:creationId xmlns:a16="http://schemas.microsoft.com/office/drawing/2014/main" id="{11461654-C31B-415F-A406-437AECEBF799}"/>
              </a:ext>
            </a:extLst>
          </p:cNvPr>
          <p:cNvGrpSpPr/>
          <p:nvPr/>
        </p:nvGrpSpPr>
        <p:grpSpPr>
          <a:xfrm>
            <a:off x="3400225" y="4007911"/>
            <a:ext cx="3065395" cy="1021418"/>
            <a:chOff x="896553" y="4698436"/>
            <a:chExt cx="3065395" cy="1021418"/>
          </a:xfrm>
        </p:grpSpPr>
        <p:sp>
          <p:nvSpPr>
            <p:cNvPr id="69" name="TextBox 68">
              <a:extLst>
                <a:ext uri="{FF2B5EF4-FFF2-40B4-BE49-F238E27FC236}">
                  <a16:creationId xmlns:a16="http://schemas.microsoft.com/office/drawing/2014/main" id="{12971933-B104-4AB3-8DC9-00F40FB47EC8}"/>
                </a:ext>
              </a:extLst>
            </p:cNvPr>
            <p:cNvSpPr txBox="1"/>
            <p:nvPr/>
          </p:nvSpPr>
          <p:spPr>
            <a:xfrm>
              <a:off x="1435200" y="4698436"/>
              <a:ext cx="1555750" cy="369332"/>
            </a:xfrm>
            <a:prstGeom prst="rect">
              <a:avLst/>
            </a:prstGeom>
            <a:noFill/>
          </p:spPr>
          <p:txBody>
            <a:bodyPr wrap="square" rtlCol="0">
              <a:spAutoFit/>
            </a:bodyPr>
            <a:lstStyle/>
            <a:p>
              <a:r>
                <a:rPr lang="en-US" dirty="0">
                  <a:solidFill>
                    <a:schemeClr val="tx1">
                      <a:lumMod val="75000"/>
                      <a:lumOff val="25000"/>
                    </a:schemeClr>
                  </a:solidFill>
                  <a:latin typeface="Tw Cen MT" panose="020B0602020104020603" pitchFamily="34" charset="0"/>
                </a:rPr>
                <a:t>Quiz Tab</a:t>
              </a:r>
            </a:p>
          </p:txBody>
        </p:sp>
        <p:sp>
          <p:nvSpPr>
            <p:cNvPr id="70" name="TextBox 69">
              <a:extLst>
                <a:ext uri="{FF2B5EF4-FFF2-40B4-BE49-F238E27FC236}">
                  <a16:creationId xmlns:a16="http://schemas.microsoft.com/office/drawing/2014/main" id="{36E68C47-4F87-4406-A0BC-249A0F1B5CF9}"/>
                </a:ext>
              </a:extLst>
            </p:cNvPr>
            <p:cNvSpPr txBox="1"/>
            <p:nvPr/>
          </p:nvSpPr>
          <p:spPr>
            <a:xfrm>
              <a:off x="1435200" y="4981190"/>
              <a:ext cx="2526748" cy="738664"/>
            </a:xfrm>
            <a:prstGeom prst="rect">
              <a:avLst/>
            </a:prstGeom>
            <a:noFill/>
          </p:spPr>
          <p:txBody>
            <a:bodyPr wrap="square" rtlCol="0">
              <a:spAutoFit/>
            </a:bodyPr>
            <a:lstStyle/>
            <a:p>
              <a:r>
                <a:rPr lang="en-US" sz="1400" dirty="0">
                  <a:solidFill>
                    <a:srgbClr val="5D7373"/>
                  </a:solidFill>
                  <a:latin typeface="Tw Cen MT" panose="020B0602020104020603" pitchFamily="34" charset="0"/>
                </a:rPr>
                <a:t>Here teachers can :</a:t>
              </a:r>
            </a:p>
            <a:p>
              <a:pPr marL="228600" indent="-228600">
                <a:buAutoNum type="arabicParenR"/>
              </a:pPr>
              <a:r>
                <a:rPr lang="en-US" sz="1400" dirty="0">
                  <a:solidFill>
                    <a:srgbClr val="5D7373"/>
                  </a:solidFill>
                  <a:latin typeface="Tw Cen MT" panose="020B0602020104020603" pitchFamily="34" charset="0"/>
                </a:rPr>
                <a:t>Add a new quiz</a:t>
              </a:r>
            </a:p>
            <a:p>
              <a:pPr marL="228600" indent="-228600">
                <a:buAutoNum type="arabicParenR"/>
              </a:pPr>
              <a:r>
                <a:rPr lang="en-US" sz="1400" dirty="0">
                  <a:solidFill>
                    <a:srgbClr val="5D7373"/>
                  </a:solidFill>
                  <a:latin typeface="Tw Cen MT" panose="020B0602020104020603" pitchFamily="34" charset="0"/>
                </a:rPr>
                <a:t>Remove existing quiz</a:t>
              </a:r>
            </a:p>
          </p:txBody>
        </p:sp>
        <p:pic>
          <p:nvPicPr>
            <p:cNvPr id="71" name="Picture 70">
              <a:extLst>
                <a:ext uri="{FF2B5EF4-FFF2-40B4-BE49-F238E27FC236}">
                  <a16:creationId xmlns:a16="http://schemas.microsoft.com/office/drawing/2014/main" id="{D5E6E55D-A2B3-4D97-BD58-F00D4A41F3C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96553" y="4977083"/>
              <a:ext cx="398396" cy="398396"/>
            </a:xfrm>
            <a:prstGeom prst="rect">
              <a:avLst/>
            </a:prstGeom>
          </p:spPr>
        </p:pic>
      </p:grpSp>
      <p:grpSp>
        <p:nvGrpSpPr>
          <p:cNvPr id="72" name="Group 71">
            <a:extLst>
              <a:ext uri="{FF2B5EF4-FFF2-40B4-BE49-F238E27FC236}">
                <a16:creationId xmlns:a16="http://schemas.microsoft.com/office/drawing/2014/main" id="{D6595E0C-8EBE-40DF-90AC-E709FE9C6E7D}"/>
              </a:ext>
            </a:extLst>
          </p:cNvPr>
          <p:cNvGrpSpPr/>
          <p:nvPr/>
        </p:nvGrpSpPr>
        <p:grpSpPr>
          <a:xfrm>
            <a:off x="6505869" y="5078833"/>
            <a:ext cx="3073815" cy="1084418"/>
            <a:chOff x="4628037" y="3309243"/>
            <a:chExt cx="3073815" cy="1084418"/>
          </a:xfrm>
        </p:grpSpPr>
        <p:sp>
          <p:nvSpPr>
            <p:cNvPr id="73" name="TextBox 72">
              <a:extLst>
                <a:ext uri="{FF2B5EF4-FFF2-40B4-BE49-F238E27FC236}">
                  <a16:creationId xmlns:a16="http://schemas.microsoft.com/office/drawing/2014/main" id="{308427C6-7E2C-47A0-B197-7CA3666BC511}"/>
                </a:ext>
              </a:extLst>
            </p:cNvPr>
            <p:cNvSpPr txBox="1"/>
            <p:nvPr/>
          </p:nvSpPr>
          <p:spPr>
            <a:xfrm>
              <a:off x="5175104" y="3309243"/>
              <a:ext cx="1555750" cy="369332"/>
            </a:xfrm>
            <a:prstGeom prst="rect">
              <a:avLst/>
            </a:prstGeom>
            <a:noFill/>
          </p:spPr>
          <p:txBody>
            <a:bodyPr wrap="square" rtlCol="0">
              <a:spAutoFit/>
            </a:bodyPr>
            <a:lstStyle/>
            <a:p>
              <a:r>
                <a:rPr lang="en-US" dirty="0">
                  <a:solidFill>
                    <a:schemeClr val="tx1">
                      <a:lumMod val="75000"/>
                      <a:lumOff val="25000"/>
                    </a:schemeClr>
                  </a:solidFill>
                  <a:latin typeface="Tw Cen MT" panose="020B0602020104020603" pitchFamily="34" charset="0"/>
                </a:rPr>
                <a:t>Tickets Tab</a:t>
              </a:r>
            </a:p>
          </p:txBody>
        </p:sp>
        <p:sp>
          <p:nvSpPr>
            <p:cNvPr id="74" name="TextBox 73">
              <a:extLst>
                <a:ext uri="{FF2B5EF4-FFF2-40B4-BE49-F238E27FC236}">
                  <a16:creationId xmlns:a16="http://schemas.microsoft.com/office/drawing/2014/main" id="{763A0BF5-82FD-4972-9716-AC21994697F6}"/>
                </a:ext>
              </a:extLst>
            </p:cNvPr>
            <p:cNvSpPr txBox="1"/>
            <p:nvPr/>
          </p:nvSpPr>
          <p:spPr>
            <a:xfrm>
              <a:off x="5175104" y="3654997"/>
              <a:ext cx="2526748" cy="738664"/>
            </a:xfrm>
            <a:prstGeom prst="rect">
              <a:avLst/>
            </a:prstGeom>
            <a:noFill/>
          </p:spPr>
          <p:txBody>
            <a:bodyPr wrap="square" rtlCol="0">
              <a:spAutoFit/>
            </a:bodyPr>
            <a:lstStyle/>
            <a:p>
              <a:r>
                <a:rPr lang="en-US" sz="1400" dirty="0">
                  <a:solidFill>
                    <a:srgbClr val="5D7373"/>
                  </a:solidFill>
                  <a:latin typeface="Tw Cen MT" panose="020B0602020104020603" pitchFamily="34" charset="0"/>
                </a:rPr>
                <a:t>The tab allows teachers to view and edit the feedback given to the students.</a:t>
              </a:r>
            </a:p>
          </p:txBody>
        </p:sp>
        <p:pic>
          <p:nvPicPr>
            <p:cNvPr id="75" name="Picture 74">
              <a:extLst>
                <a:ext uri="{FF2B5EF4-FFF2-40B4-BE49-F238E27FC236}">
                  <a16:creationId xmlns:a16="http://schemas.microsoft.com/office/drawing/2014/main" id="{2C64FA30-8FEF-47B9-B41D-A6056B59D8B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628037" y="3678575"/>
              <a:ext cx="415236" cy="415236"/>
            </a:xfrm>
            <a:prstGeom prst="rect">
              <a:avLst/>
            </a:prstGeom>
          </p:spPr>
        </p:pic>
      </p:grpSp>
      <p:grpSp>
        <p:nvGrpSpPr>
          <p:cNvPr id="76" name="Group 75">
            <a:extLst>
              <a:ext uri="{FF2B5EF4-FFF2-40B4-BE49-F238E27FC236}">
                <a16:creationId xmlns:a16="http://schemas.microsoft.com/office/drawing/2014/main" id="{780F95AF-E51C-4643-B90F-FA2DD1D8FC2E}"/>
              </a:ext>
            </a:extLst>
          </p:cNvPr>
          <p:cNvGrpSpPr/>
          <p:nvPr/>
        </p:nvGrpSpPr>
        <p:grpSpPr>
          <a:xfrm>
            <a:off x="799093" y="5078833"/>
            <a:ext cx="3034690" cy="1452305"/>
            <a:chOff x="4667162" y="2142394"/>
            <a:chExt cx="3034690" cy="1452305"/>
          </a:xfrm>
        </p:grpSpPr>
        <p:sp>
          <p:nvSpPr>
            <p:cNvPr id="77" name="TextBox 76">
              <a:extLst>
                <a:ext uri="{FF2B5EF4-FFF2-40B4-BE49-F238E27FC236}">
                  <a16:creationId xmlns:a16="http://schemas.microsoft.com/office/drawing/2014/main" id="{D9EFFA8F-14EB-4D1D-8273-07EAE5F43250}"/>
                </a:ext>
              </a:extLst>
            </p:cNvPr>
            <p:cNvSpPr txBox="1"/>
            <p:nvPr/>
          </p:nvSpPr>
          <p:spPr>
            <a:xfrm>
              <a:off x="5175104" y="2142394"/>
              <a:ext cx="1555750" cy="369332"/>
            </a:xfrm>
            <a:prstGeom prst="rect">
              <a:avLst/>
            </a:prstGeom>
            <a:noFill/>
          </p:spPr>
          <p:txBody>
            <a:bodyPr wrap="square" rtlCol="0">
              <a:spAutoFit/>
            </a:bodyPr>
            <a:lstStyle/>
            <a:p>
              <a:r>
                <a:rPr lang="en-US" dirty="0">
                  <a:solidFill>
                    <a:schemeClr val="tx1">
                      <a:lumMod val="75000"/>
                      <a:lumOff val="25000"/>
                    </a:schemeClr>
                  </a:solidFill>
                  <a:latin typeface="Tw Cen MT" panose="020B0602020104020603" pitchFamily="34" charset="0"/>
                </a:rPr>
                <a:t>Rank Tab</a:t>
              </a:r>
            </a:p>
          </p:txBody>
        </p:sp>
        <p:sp>
          <p:nvSpPr>
            <p:cNvPr id="78" name="TextBox 77">
              <a:extLst>
                <a:ext uri="{FF2B5EF4-FFF2-40B4-BE49-F238E27FC236}">
                  <a16:creationId xmlns:a16="http://schemas.microsoft.com/office/drawing/2014/main" id="{0953991C-0579-4340-9D7C-48E4EC52EFFE}"/>
                </a:ext>
              </a:extLst>
            </p:cNvPr>
            <p:cNvSpPr txBox="1"/>
            <p:nvPr/>
          </p:nvSpPr>
          <p:spPr>
            <a:xfrm>
              <a:off x="5175104" y="2425148"/>
              <a:ext cx="2526748" cy="1169551"/>
            </a:xfrm>
            <a:prstGeom prst="rect">
              <a:avLst/>
            </a:prstGeom>
            <a:noFill/>
          </p:spPr>
          <p:txBody>
            <a:bodyPr wrap="square" rtlCol="0">
              <a:spAutoFit/>
            </a:bodyPr>
            <a:lstStyle/>
            <a:p>
              <a:r>
                <a:rPr lang="en-US" sz="1400" dirty="0">
                  <a:solidFill>
                    <a:srgbClr val="5D7373"/>
                  </a:solidFill>
                  <a:latin typeface="Tw Cen MT" panose="020B0602020104020603" pitchFamily="34" charset="0"/>
                </a:rPr>
                <a:t>The tab has two options :</a:t>
              </a:r>
            </a:p>
            <a:p>
              <a:pPr marL="228600" indent="-228600">
                <a:buAutoNum type="arabicParenR"/>
              </a:pPr>
              <a:r>
                <a:rPr lang="en-US" sz="1400" dirty="0">
                  <a:solidFill>
                    <a:srgbClr val="5D7373"/>
                  </a:solidFill>
                  <a:latin typeface="Tw Cen MT" panose="020B0602020104020603" pitchFamily="34" charset="0"/>
                </a:rPr>
                <a:t>To display the ranks of students as a list</a:t>
              </a:r>
            </a:p>
            <a:p>
              <a:pPr marL="228600" indent="-228600">
                <a:buAutoNum type="arabicParenR"/>
              </a:pPr>
              <a:r>
                <a:rPr lang="en-US" sz="1400" dirty="0">
                  <a:solidFill>
                    <a:srgbClr val="5D7373"/>
                  </a:solidFill>
                  <a:latin typeface="Tw Cen MT" panose="020B0602020104020603" pitchFamily="34" charset="0"/>
                </a:rPr>
                <a:t> To display the ranks of student as a chart</a:t>
              </a:r>
            </a:p>
          </p:txBody>
        </p:sp>
        <p:pic>
          <p:nvPicPr>
            <p:cNvPr id="79" name="Picture 78">
              <a:extLst>
                <a:ext uri="{FF2B5EF4-FFF2-40B4-BE49-F238E27FC236}">
                  <a16:creationId xmlns:a16="http://schemas.microsoft.com/office/drawing/2014/main" id="{445B5B1E-E714-4711-9A44-513C12F05DE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667162" y="2447925"/>
              <a:ext cx="320494" cy="320494"/>
            </a:xfrm>
            <a:prstGeom prst="rect">
              <a:avLst/>
            </a:prstGeom>
          </p:spPr>
        </p:pic>
      </p:grpSp>
      <p:pic>
        <p:nvPicPr>
          <p:cNvPr id="80" name="Picture 79" descr="Graphical user interface, application&#10;&#10;Description automatically generated">
            <a:extLst>
              <a:ext uri="{FF2B5EF4-FFF2-40B4-BE49-F238E27FC236}">
                <a16:creationId xmlns:a16="http://schemas.microsoft.com/office/drawing/2014/main" id="{2286C24B-4A7E-425B-B0A4-54775D0E21C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56252" y="2891472"/>
            <a:ext cx="879098" cy="548640"/>
          </a:xfrm>
          <a:prstGeom prst="rect">
            <a:avLst/>
          </a:prstGeom>
        </p:spPr>
      </p:pic>
      <p:pic>
        <p:nvPicPr>
          <p:cNvPr id="81" name="Picture 80" descr="Graphical user interface, text&#10;&#10;Description automatically generated with medium confidence">
            <a:extLst>
              <a:ext uri="{FF2B5EF4-FFF2-40B4-BE49-F238E27FC236}">
                <a16:creationId xmlns:a16="http://schemas.microsoft.com/office/drawing/2014/main" id="{DDFBC59E-FFD7-4391-B326-8CE2429CE007}"/>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850903" y="2964219"/>
            <a:ext cx="832096" cy="556260"/>
          </a:xfrm>
          <a:prstGeom prst="rect">
            <a:avLst/>
          </a:prstGeom>
        </p:spPr>
      </p:pic>
      <p:pic>
        <p:nvPicPr>
          <p:cNvPr id="82" name="Picture 81" descr="Text, whiteboard&#10;&#10;Description automatically generated">
            <a:extLst>
              <a:ext uri="{FF2B5EF4-FFF2-40B4-BE49-F238E27FC236}">
                <a16:creationId xmlns:a16="http://schemas.microsoft.com/office/drawing/2014/main" id="{FBF37BE1-F9BF-4FFC-B3BD-E4A58F700F5F}"/>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891003" y="4104135"/>
            <a:ext cx="977744" cy="546215"/>
          </a:xfrm>
          <a:prstGeom prst="rect">
            <a:avLst/>
          </a:prstGeom>
        </p:spPr>
      </p:pic>
      <p:pic>
        <p:nvPicPr>
          <p:cNvPr id="83" name="Picture 82" descr="Graphical user interface, text&#10;&#10;Description automatically generated with medium confidence">
            <a:extLst>
              <a:ext uri="{FF2B5EF4-FFF2-40B4-BE49-F238E27FC236}">
                <a16:creationId xmlns:a16="http://schemas.microsoft.com/office/drawing/2014/main" id="{1E47BD48-0F03-4B9D-A401-0A9F5E931479}"/>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06719" y="5078833"/>
            <a:ext cx="914417" cy="620892"/>
          </a:xfrm>
          <a:prstGeom prst="rect">
            <a:avLst/>
          </a:prstGeom>
        </p:spPr>
      </p:pic>
      <p:pic>
        <p:nvPicPr>
          <p:cNvPr id="84" name="Picture 83">
            <a:extLst>
              <a:ext uri="{FF2B5EF4-FFF2-40B4-BE49-F238E27FC236}">
                <a16:creationId xmlns:a16="http://schemas.microsoft.com/office/drawing/2014/main" id="{CD2EEDB1-13FC-4362-AA01-2D9C31C845E7}"/>
              </a:ext>
            </a:extLst>
          </p:cNvPr>
          <p:cNvPicPr>
            <a:picLocks noChangeAspect="1"/>
          </p:cNvPicPr>
          <p:nvPr/>
        </p:nvPicPr>
        <p:blipFill>
          <a:blip r:embed="rId14"/>
          <a:stretch>
            <a:fillRect/>
          </a:stretch>
        </p:blipFill>
        <p:spPr>
          <a:xfrm>
            <a:off x="5848061" y="5089077"/>
            <a:ext cx="1110556" cy="590573"/>
          </a:xfrm>
          <a:prstGeom prst="rect">
            <a:avLst/>
          </a:prstGeom>
        </p:spPr>
      </p:pic>
      <p:pic>
        <p:nvPicPr>
          <p:cNvPr id="85" name="Screen Recording 3">
            <a:hlinkClick r:id="" action="ppaction://media"/>
            <a:extLst>
              <a:ext uri="{FF2B5EF4-FFF2-40B4-BE49-F238E27FC236}">
                <a16:creationId xmlns:a16="http://schemas.microsoft.com/office/drawing/2014/main" id="{50968D18-A243-482D-9696-3F769A5A31C8}"/>
              </a:ext>
            </a:extLst>
          </p:cNvPr>
          <p:cNvPicPr>
            <a:picLocks noChangeAspect="1"/>
          </p:cNvPicPr>
          <p:nvPr>
            <a:videoFile r:link="rId1"/>
            <p:extLst>
              <p:ext uri="{DAA4B4D4-6D71-4841-9C94-3DE7FCFB9230}">
                <p14:media xmlns:p14="http://schemas.microsoft.com/office/powerpoint/2010/main" r:embed="rId2">
                  <p14:trim st="108" end="2560.6"/>
                </p14:media>
              </p:ext>
            </p:extLst>
          </p:nvPr>
        </p:nvPicPr>
        <p:blipFill>
          <a:blip r:embed="rId15"/>
          <a:stretch>
            <a:fillRect/>
          </a:stretch>
        </p:blipFill>
        <p:spPr>
          <a:xfrm>
            <a:off x="1867136" y="267327"/>
            <a:ext cx="5699125" cy="2255837"/>
          </a:xfrm>
          <a:prstGeom prst="roundRect">
            <a:avLst/>
          </a:prstGeom>
          <a:ln>
            <a:solidFill>
              <a:schemeClr val="bg2">
                <a:lumMod val="10000"/>
              </a:schemeClr>
            </a:solidFill>
          </a:ln>
        </p:spPr>
      </p:pic>
    </p:spTree>
    <p:extLst>
      <p:ext uri="{BB962C8B-B14F-4D97-AF65-F5344CB8AC3E}">
        <p14:creationId xmlns:p14="http://schemas.microsoft.com/office/powerpoint/2010/main" val="3373671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213" fill="hold"/>
                                        <p:tgtEl>
                                          <p:spTgt spid="85"/>
                                        </p:tgtEl>
                                      </p:cBhvr>
                                    </p:cmd>
                                  </p:childTnLst>
                                </p:cTn>
                              </p:par>
                            </p:childTnLst>
                          </p:cTn>
                        </p:par>
                      </p:childTnLst>
                    </p:cTn>
                  </p:par>
                  <p:par>
                    <p:cTn id="7" fill="hold">
                      <p:stCondLst>
                        <p:cond delay="indefinite"/>
                      </p:stCondLst>
                      <p:childTnLst>
                        <p:par>
                          <p:cTn id="8" fill="hold">
                            <p:stCondLst>
                              <p:cond delay="0"/>
                            </p:stCondLst>
                            <p:childTnLst>
                              <p:par>
                                <p:cTn id="9" presetID="31" presetClass="entr" presetSubtype="0" fill="hold" nodeType="clickEffect">
                                  <p:stCondLst>
                                    <p:cond delay="0"/>
                                  </p:stCondLst>
                                  <p:childTnLst>
                                    <p:set>
                                      <p:cBhvr>
                                        <p:cTn id="10" dur="1" fill="hold">
                                          <p:stCondLst>
                                            <p:cond delay="0"/>
                                          </p:stCondLst>
                                        </p:cTn>
                                        <p:tgtEl>
                                          <p:spTgt spid="61"/>
                                        </p:tgtEl>
                                        <p:attrNameLst>
                                          <p:attrName>style.visibility</p:attrName>
                                        </p:attrNameLst>
                                      </p:cBhvr>
                                      <p:to>
                                        <p:strVal val="visible"/>
                                      </p:to>
                                    </p:set>
                                    <p:anim calcmode="lin" valueType="num">
                                      <p:cBhvr>
                                        <p:cTn id="11" dur="500" fill="hold"/>
                                        <p:tgtEl>
                                          <p:spTgt spid="61"/>
                                        </p:tgtEl>
                                        <p:attrNameLst>
                                          <p:attrName>ppt_w</p:attrName>
                                        </p:attrNameLst>
                                      </p:cBhvr>
                                      <p:tavLst>
                                        <p:tav tm="0">
                                          <p:val>
                                            <p:fltVal val="0"/>
                                          </p:val>
                                        </p:tav>
                                        <p:tav tm="100000">
                                          <p:val>
                                            <p:strVal val="#ppt_w"/>
                                          </p:val>
                                        </p:tav>
                                      </p:tavLst>
                                    </p:anim>
                                    <p:anim calcmode="lin" valueType="num">
                                      <p:cBhvr>
                                        <p:cTn id="12" dur="500" fill="hold"/>
                                        <p:tgtEl>
                                          <p:spTgt spid="61"/>
                                        </p:tgtEl>
                                        <p:attrNameLst>
                                          <p:attrName>ppt_h</p:attrName>
                                        </p:attrNameLst>
                                      </p:cBhvr>
                                      <p:tavLst>
                                        <p:tav tm="0">
                                          <p:val>
                                            <p:fltVal val="0"/>
                                          </p:val>
                                        </p:tav>
                                        <p:tav tm="100000">
                                          <p:val>
                                            <p:strVal val="#ppt_h"/>
                                          </p:val>
                                        </p:tav>
                                      </p:tavLst>
                                    </p:anim>
                                    <p:anim calcmode="lin" valueType="num">
                                      <p:cBhvr>
                                        <p:cTn id="13" dur="500" fill="hold"/>
                                        <p:tgtEl>
                                          <p:spTgt spid="61"/>
                                        </p:tgtEl>
                                        <p:attrNameLst>
                                          <p:attrName>style.rotation</p:attrName>
                                        </p:attrNameLst>
                                      </p:cBhvr>
                                      <p:tavLst>
                                        <p:tav tm="0">
                                          <p:val>
                                            <p:fltVal val="90"/>
                                          </p:val>
                                        </p:tav>
                                        <p:tav tm="100000">
                                          <p:val>
                                            <p:fltVal val="0"/>
                                          </p:val>
                                        </p:tav>
                                      </p:tavLst>
                                    </p:anim>
                                    <p:animEffect transition="in" filter="fade">
                                      <p:cBhvr>
                                        <p:cTn id="14" dur="500"/>
                                        <p:tgtEl>
                                          <p:spTgt spid="61"/>
                                        </p:tgtEl>
                                      </p:cBhvr>
                                    </p:animEffect>
                                  </p:childTnLst>
                                </p:cTn>
                              </p:par>
                            </p:childTnLst>
                          </p:cTn>
                        </p:par>
                        <p:par>
                          <p:cTn id="15" fill="hold">
                            <p:stCondLst>
                              <p:cond delay="500"/>
                            </p:stCondLst>
                            <p:childTnLst>
                              <p:par>
                                <p:cTn id="16" presetID="31" presetClass="entr" presetSubtype="0" fill="hold" nodeType="afterEffect">
                                  <p:stCondLst>
                                    <p:cond delay="0"/>
                                  </p:stCondLst>
                                  <p:childTnLst>
                                    <p:set>
                                      <p:cBhvr>
                                        <p:cTn id="17" dur="1" fill="hold">
                                          <p:stCondLst>
                                            <p:cond delay="0"/>
                                          </p:stCondLst>
                                        </p:cTn>
                                        <p:tgtEl>
                                          <p:spTgt spid="64"/>
                                        </p:tgtEl>
                                        <p:attrNameLst>
                                          <p:attrName>style.visibility</p:attrName>
                                        </p:attrNameLst>
                                      </p:cBhvr>
                                      <p:to>
                                        <p:strVal val="visible"/>
                                      </p:to>
                                    </p:set>
                                    <p:anim calcmode="lin" valueType="num">
                                      <p:cBhvr>
                                        <p:cTn id="18" dur="500" fill="hold"/>
                                        <p:tgtEl>
                                          <p:spTgt spid="64"/>
                                        </p:tgtEl>
                                        <p:attrNameLst>
                                          <p:attrName>ppt_w</p:attrName>
                                        </p:attrNameLst>
                                      </p:cBhvr>
                                      <p:tavLst>
                                        <p:tav tm="0">
                                          <p:val>
                                            <p:fltVal val="0"/>
                                          </p:val>
                                        </p:tav>
                                        <p:tav tm="100000">
                                          <p:val>
                                            <p:strVal val="#ppt_w"/>
                                          </p:val>
                                        </p:tav>
                                      </p:tavLst>
                                    </p:anim>
                                    <p:anim calcmode="lin" valueType="num">
                                      <p:cBhvr>
                                        <p:cTn id="19" dur="500" fill="hold"/>
                                        <p:tgtEl>
                                          <p:spTgt spid="64"/>
                                        </p:tgtEl>
                                        <p:attrNameLst>
                                          <p:attrName>ppt_h</p:attrName>
                                        </p:attrNameLst>
                                      </p:cBhvr>
                                      <p:tavLst>
                                        <p:tav tm="0">
                                          <p:val>
                                            <p:fltVal val="0"/>
                                          </p:val>
                                        </p:tav>
                                        <p:tav tm="100000">
                                          <p:val>
                                            <p:strVal val="#ppt_h"/>
                                          </p:val>
                                        </p:tav>
                                      </p:tavLst>
                                    </p:anim>
                                    <p:anim calcmode="lin" valueType="num">
                                      <p:cBhvr>
                                        <p:cTn id="20" dur="500" fill="hold"/>
                                        <p:tgtEl>
                                          <p:spTgt spid="64"/>
                                        </p:tgtEl>
                                        <p:attrNameLst>
                                          <p:attrName>style.rotation</p:attrName>
                                        </p:attrNameLst>
                                      </p:cBhvr>
                                      <p:tavLst>
                                        <p:tav tm="0">
                                          <p:val>
                                            <p:fltVal val="90"/>
                                          </p:val>
                                        </p:tav>
                                        <p:tav tm="100000">
                                          <p:val>
                                            <p:fltVal val="0"/>
                                          </p:val>
                                        </p:tav>
                                      </p:tavLst>
                                    </p:anim>
                                    <p:animEffect transition="in" filter="fade">
                                      <p:cBhvr>
                                        <p:cTn id="21" dur="500"/>
                                        <p:tgtEl>
                                          <p:spTgt spid="64"/>
                                        </p:tgtEl>
                                      </p:cBhvr>
                                    </p:animEffect>
                                  </p:childTnLst>
                                </p:cTn>
                              </p:par>
                            </p:childTnLst>
                          </p:cTn>
                        </p:par>
                        <p:par>
                          <p:cTn id="22" fill="hold">
                            <p:stCondLst>
                              <p:cond delay="1000"/>
                            </p:stCondLst>
                            <p:childTnLst>
                              <p:par>
                                <p:cTn id="23" presetID="31" presetClass="entr" presetSubtype="0" fill="hold" nodeType="afterEffect">
                                  <p:stCondLst>
                                    <p:cond delay="0"/>
                                  </p:stCondLst>
                                  <p:childTnLst>
                                    <p:set>
                                      <p:cBhvr>
                                        <p:cTn id="24" dur="1" fill="hold">
                                          <p:stCondLst>
                                            <p:cond delay="0"/>
                                          </p:stCondLst>
                                        </p:cTn>
                                        <p:tgtEl>
                                          <p:spTgt spid="68"/>
                                        </p:tgtEl>
                                        <p:attrNameLst>
                                          <p:attrName>style.visibility</p:attrName>
                                        </p:attrNameLst>
                                      </p:cBhvr>
                                      <p:to>
                                        <p:strVal val="visible"/>
                                      </p:to>
                                    </p:set>
                                    <p:anim calcmode="lin" valueType="num">
                                      <p:cBhvr>
                                        <p:cTn id="25" dur="500" fill="hold"/>
                                        <p:tgtEl>
                                          <p:spTgt spid="68"/>
                                        </p:tgtEl>
                                        <p:attrNameLst>
                                          <p:attrName>ppt_w</p:attrName>
                                        </p:attrNameLst>
                                      </p:cBhvr>
                                      <p:tavLst>
                                        <p:tav tm="0">
                                          <p:val>
                                            <p:fltVal val="0"/>
                                          </p:val>
                                        </p:tav>
                                        <p:tav tm="100000">
                                          <p:val>
                                            <p:strVal val="#ppt_w"/>
                                          </p:val>
                                        </p:tav>
                                      </p:tavLst>
                                    </p:anim>
                                    <p:anim calcmode="lin" valueType="num">
                                      <p:cBhvr>
                                        <p:cTn id="26" dur="500" fill="hold"/>
                                        <p:tgtEl>
                                          <p:spTgt spid="68"/>
                                        </p:tgtEl>
                                        <p:attrNameLst>
                                          <p:attrName>ppt_h</p:attrName>
                                        </p:attrNameLst>
                                      </p:cBhvr>
                                      <p:tavLst>
                                        <p:tav tm="0">
                                          <p:val>
                                            <p:fltVal val="0"/>
                                          </p:val>
                                        </p:tav>
                                        <p:tav tm="100000">
                                          <p:val>
                                            <p:strVal val="#ppt_h"/>
                                          </p:val>
                                        </p:tav>
                                      </p:tavLst>
                                    </p:anim>
                                    <p:anim calcmode="lin" valueType="num">
                                      <p:cBhvr>
                                        <p:cTn id="27" dur="500" fill="hold"/>
                                        <p:tgtEl>
                                          <p:spTgt spid="68"/>
                                        </p:tgtEl>
                                        <p:attrNameLst>
                                          <p:attrName>style.rotation</p:attrName>
                                        </p:attrNameLst>
                                      </p:cBhvr>
                                      <p:tavLst>
                                        <p:tav tm="0">
                                          <p:val>
                                            <p:fltVal val="90"/>
                                          </p:val>
                                        </p:tav>
                                        <p:tav tm="100000">
                                          <p:val>
                                            <p:fltVal val="0"/>
                                          </p:val>
                                        </p:tav>
                                      </p:tavLst>
                                    </p:anim>
                                    <p:animEffect transition="in" filter="fade">
                                      <p:cBhvr>
                                        <p:cTn id="28" dur="500"/>
                                        <p:tgtEl>
                                          <p:spTgt spid="68"/>
                                        </p:tgtEl>
                                      </p:cBhvr>
                                    </p:animEffect>
                                  </p:childTnLst>
                                </p:cTn>
                              </p:par>
                            </p:childTnLst>
                          </p:cTn>
                        </p:par>
                        <p:par>
                          <p:cTn id="29" fill="hold">
                            <p:stCondLst>
                              <p:cond delay="1500"/>
                            </p:stCondLst>
                            <p:childTnLst>
                              <p:par>
                                <p:cTn id="30" presetID="31" presetClass="entr" presetSubtype="0" fill="hold" nodeType="afterEffect">
                                  <p:stCondLst>
                                    <p:cond delay="0"/>
                                  </p:stCondLst>
                                  <p:childTnLst>
                                    <p:set>
                                      <p:cBhvr>
                                        <p:cTn id="31" dur="1" fill="hold">
                                          <p:stCondLst>
                                            <p:cond delay="0"/>
                                          </p:stCondLst>
                                        </p:cTn>
                                        <p:tgtEl>
                                          <p:spTgt spid="76"/>
                                        </p:tgtEl>
                                        <p:attrNameLst>
                                          <p:attrName>style.visibility</p:attrName>
                                        </p:attrNameLst>
                                      </p:cBhvr>
                                      <p:to>
                                        <p:strVal val="visible"/>
                                      </p:to>
                                    </p:set>
                                    <p:anim calcmode="lin" valueType="num">
                                      <p:cBhvr>
                                        <p:cTn id="32" dur="500" fill="hold"/>
                                        <p:tgtEl>
                                          <p:spTgt spid="76"/>
                                        </p:tgtEl>
                                        <p:attrNameLst>
                                          <p:attrName>ppt_w</p:attrName>
                                        </p:attrNameLst>
                                      </p:cBhvr>
                                      <p:tavLst>
                                        <p:tav tm="0">
                                          <p:val>
                                            <p:fltVal val="0"/>
                                          </p:val>
                                        </p:tav>
                                        <p:tav tm="100000">
                                          <p:val>
                                            <p:strVal val="#ppt_w"/>
                                          </p:val>
                                        </p:tav>
                                      </p:tavLst>
                                    </p:anim>
                                    <p:anim calcmode="lin" valueType="num">
                                      <p:cBhvr>
                                        <p:cTn id="33" dur="500" fill="hold"/>
                                        <p:tgtEl>
                                          <p:spTgt spid="76"/>
                                        </p:tgtEl>
                                        <p:attrNameLst>
                                          <p:attrName>ppt_h</p:attrName>
                                        </p:attrNameLst>
                                      </p:cBhvr>
                                      <p:tavLst>
                                        <p:tav tm="0">
                                          <p:val>
                                            <p:fltVal val="0"/>
                                          </p:val>
                                        </p:tav>
                                        <p:tav tm="100000">
                                          <p:val>
                                            <p:strVal val="#ppt_h"/>
                                          </p:val>
                                        </p:tav>
                                      </p:tavLst>
                                    </p:anim>
                                    <p:anim calcmode="lin" valueType="num">
                                      <p:cBhvr>
                                        <p:cTn id="34" dur="500" fill="hold"/>
                                        <p:tgtEl>
                                          <p:spTgt spid="76"/>
                                        </p:tgtEl>
                                        <p:attrNameLst>
                                          <p:attrName>style.rotation</p:attrName>
                                        </p:attrNameLst>
                                      </p:cBhvr>
                                      <p:tavLst>
                                        <p:tav tm="0">
                                          <p:val>
                                            <p:fltVal val="90"/>
                                          </p:val>
                                        </p:tav>
                                        <p:tav tm="100000">
                                          <p:val>
                                            <p:fltVal val="0"/>
                                          </p:val>
                                        </p:tav>
                                      </p:tavLst>
                                    </p:anim>
                                    <p:animEffect transition="in" filter="fade">
                                      <p:cBhvr>
                                        <p:cTn id="35" dur="500"/>
                                        <p:tgtEl>
                                          <p:spTgt spid="76"/>
                                        </p:tgtEl>
                                      </p:cBhvr>
                                    </p:animEffect>
                                  </p:childTnLst>
                                </p:cTn>
                              </p:par>
                            </p:childTnLst>
                          </p:cTn>
                        </p:par>
                        <p:par>
                          <p:cTn id="36" fill="hold">
                            <p:stCondLst>
                              <p:cond delay="2000"/>
                            </p:stCondLst>
                            <p:childTnLst>
                              <p:par>
                                <p:cTn id="37" presetID="31" presetClass="entr" presetSubtype="0" fill="hold" nodeType="afterEffect">
                                  <p:stCondLst>
                                    <p:cond delay="0"/>
                                  </p:stCondLst>
                                  <p:childTnLst>
                                    <p:set>
                                      <p:cBhvr>
                                        <p:cTn id="38" dur="1" fill="hold">
                                          <p:stCondLst>
                                            <p:cond delay="0"/>
                                          </p:stCondLst>
                                        </p:cTn>
                                        <p:tgtEl>
                                          <p:spTgt spid="72"/>
                                        </p:tgtEl>
                                        <p:attrNameLst>
                                          <p:attrName>style.visibility</p:attrName>
                                        </p:attrNameLst>
                                      </p:cBhvr>
                                      <p:to>
                                        <p:strVal val="visible"/>
                                      </p:to>
                                    </p:set>
                                    <p:anim calcmode="lin" valueType="num">
                                      <p:cBhvr>
                                        <p:cTn id="39" dur="500" fill="hold"/>
                                        <p:tgtEl>
                                          <p:spTgt spid="72"/>
                                        </p:tgtEl>
                                        <p:attrNameLst>
                                          <p:attrName>ppt_w</p:attrName>
                                        </p:attrNameLst>
                                      </p:cBhvr>
                                      <p:tavLst>
                                        <p:tav tm="0">
                                          <p:val>
                                            <p:fltVal val="0"/>
                                          </p:val>
                                        </p:tav>
                                        <p:tav tm="100000">
                                          <p:val>
                                            <p:strVal val="#ppt_w"/>
                                          </p:val>
                                        </p:tav>
                                      </p:tavLst>
                                    </p:anim>
                                    <p:anim calcmode="lin" valueType="num">
                                      <p:cBhvr>
                                        <p:cTn id="40" dur="500" fill="hold"/>
                                        <p:tgtEl>
                                          <p:spTgt spid="72"/>
                                        </p:tgtEl>
                                        <p:attrNameLst>
                                          <p:attrName>ppt_h</p:attrName>
                                        </p:attrNameLst>
                                      </p:cBhvr>
                                      <p:tavLst>
                                        <p:tav tm="0">
                                          <p:val>
                                            <p:fltVal val="0"/>
                                          </p:val>
                                        </p:tav>
                                        <p:tav tm="100000">
                                          <p:val>
                                            <p:strVal val="#ppt_h"/>
                                          </p:val>
                                        </p:tav>
                                      </p:tavLst>
                                    </p:anim>
                                    <p:anim calcmode="lin" valueType="num">
                                      <p:cBhvr>
                                        <p:cTn id="41" dur="500" fill="hold"/>
                                        <p:tgtEl>
                                          <p:spTgt spid="72"/>
                                        </p:tgtEl>
                                        <p:attrNameLst>
                                          <p:attrName>style.rotation</p:attrName>
                                        </p:attrNameLst>
                                      </p:cBhvr>
                                      <p:tavLst>
                                        <p:tav tm="0">
                                          <p:val>
                                            <p:fltVal val="90"/>
                                          </p:val>
                                        </p:tav>
                                        <p:tav tm="100000">
                                          <p:val>
                                            <p:fltVal val="0"/>
                                          </p:val>
                                        </p:tav>
                                      </p:tavLst>
                                    </p:anim>
                                    <p:animEffect transition="in" filter="fade">
                                      <p:cBhvr>
                                        <p:cTn id="42" dur="500"/>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43" restart="whenNotActive" fill="hold" evtFilter="cancelBubble" nodeType="interactiveSeq">
                <p:stCondLst>
                  <p:cond evt="onClick" delay="0">
                    <p:tgtEl>
                      <p:spTgt spid="85"/>
                    </p:tgtEl>
                  </p:cond>
                </p:stCondLst>
                <p:endSync evt="end" delay="0">
                  <p:rtn val="all"/>
                </p:endSync>
                <p:childTnLst>
                  <p:par>
                    <p:cTn id="44" fill="hold">
                      <p:stCondLst>
                        <p:cond delay="0"/>
                      </p:stCondLst>
                      <p:childTnLst>
                        <p:par>
                          <p:cTn id="45" fill="hold">
                            <p:stCondLst>
                              <p:cond delay="0"/>
                            </p:stCondLst>
                            <p:childTnLst>
                              <p:par>
                                <p:cTn id="46" presetID="2" presetClass="mediacall" presetSubtype="0" fill="hold" nodeType="clickEffect">
                                  <p:stCondLst>
                                    <p:cond delay="0"/>
                                  </p:stCondLst>
                                  <p:childTnLst>
                                    <p:cmd type="call" cmd="togglePause">
                                      <p:cBhvr>
                                        <p:cTn id="47" dur="1" fill="hold"/>
                                        <p:tgtEl>
                                          <p:spTgt spid="85"/>
                                        </p:tgtEl>
                                      </p:cBhvr>
                                    </p:cmd>
                                  </p:childTnLst>
                                </p:cTn>
                              </p:par>
                            </p:childTnLst>
                          </p:cTn>
                        </p:par>
                      </p:childTnLst>
                    </p:cTn>
                  </p:par>
                </p:childTnLst>
              </p:cTn>
              <p:nextCondLst>
                <p:cond evt="onClick" delay="0">
                  <p:tgtEl>
                    <p:spTgt spid="85"/>
                  </p:tgtEl>
                </p:cond>
              </p:nextCondLst>
            </p:seq>
            <p:video>
              <p:cMediaNode vol="80000" mute="1">
                <p:cTn id="48" repeatCount="indefinite" fill="hold" display="0">
                  <p:stCondLst>
                    <p:cond delay="indefinite"/>
                  </p:stCondLst>
                </p:cTn>
                <p:tgtEl>
                  <p:spTgt spid="85"/>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2C7A165B-B440-493E-9B7C-D5023F0E78F4}"/>
              </a:ext>
            </a:extLst>
          </p:cNvPr>
          <p:cNvGrpSpPr/>
          <p:nvPr/>
        </p:nvGrpSpPr>
        <p:grpSpPr>
          <a:xfrm>
            <a:off x="-11791" y="0"/>
            <a:ext cx="12192000" cy="6858000"/>
            <a:chOff x="0" y="0"/>
            <a:chExt cx="12192000" cy="6858000"/>
          </a:xfrm>
        </p:grpSpPr>
        <p:sp>
          <p:nvSpPr>
            <p:cNvPr id="2" name="Rectangle 1">
              <a:extLst>
                <a:ext uri="{FF2B5EF4-FFF2-40B4-BE49-F238E27FC236}">
                  <a16:creationId xmlns:a16="http://schemas.microsoft.com/office/drawing/2014/main" id="{A5FFDF5D-4F68-44CA-9F8E-77C991840906}"/>
                </a:ext>
              </a:extLst>
            </p:cNvPr>
            <p:cNvSpPr/>
            <p:nvPr/>
          </p:nvSpPr>
          <p:spPr>
            <a:xfrm>
              <a:off x="0" y="0"/>
              <a:ext cx="1219200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Freeform: Shape 2">
              <a:extLst>
                <a:ext uri="{FF2B5EF4-FFF2-40B4-BE49-F238E27FC236}">
                  <a16:creationId xmlns:a16="http://schemas.microsoft.com/office/drawing/2014/main" id="{65CB5694-152B-40AD-8E64-8EC49E1D058F}"/>
                </a:ext>
              </a:extLst>
            </p:cNvPr>
            <p:cNvSpPr/>
            <p:nvPr/>
          </p:nvSpPr>
          <p:spPr>
            <a:xfrm>
              <a:off x="11023600" y="2418863"/>
              <a:ext cx="1168400" cy="2506933"/>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E2C0FF52-F40E-4334-87CF-451C264F0D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11077200" y="3407029"/>
              <a:ext cx="530600" cy="530600"/>
            </a:xfrm>
            <a:prstGeom prst="rect">
              <a:avLst/>
            </a:prstGeom>
          </p:spPr>
        </p:pic>
        <p:sp>
          <p:nvSpPr>
            <p:cNvPr id="6" name="TextBox 5">
              <a:extLst>
                <a:ext uri="{FF2B5EF4-FFF2-40B4-BE49-F238E27FC236}">
                  <a16:creationId xmlns:a16="http://schemas.microsoft.com/office/drawing/2014/main" id="{94DFB3EE-ED1B-44B5-BCB3-F2FA5EAFBB32}"/>
                </a:ext>
              </a:extLst>
            </p:cNvPr>
            <p:cNvSpPr txBox="1"/>
            <p:nvPr/>
          </p:nvSpPr>
          <p:spPr>
            <a:xfrm rot="16200000">
              <a:off x="10872792" y="3349163"/>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about</a:t>
              </a:r>
            </a:p>
          </p:txBody>
        </p:sp>
      </p:grpSp>
      <p:grpSp>
        <p:nvGrpSpPr>
          <p:cNvPr id="8" name="Group 7">
            <a:extLst>
              <a:ext uri="{FF2B5EF4-FFF2-40B4-BE49-F238E27FC236}">
                <a16:creationId xmlns:a16="http://schemas.microsoft.com/office/drawing/2014/main" id="{6AA4D2E0-35DB-47DB-B8CF-80D9100E9F5F}"/>
              </a:ext>
            </a:extLst>
          </p:cNvPr>
          <p:cNvGrpSpPr/>
          <p:nvPr/>
        </p:nvGrpSpPr>
        <p:grpSpPr>
          <a:xfrm>
            <a:off x="-595991" y="0"/>
            <a:ext cx="12192000" cy="6858000"/>
            <a:chOff x="0" y="0"/>
            <a:chExt cx="12192000" cy="6858000"/>
          </a:xfrm>
        </p:grpSpPr>
        <p:sp>
          <p:nvSpPr>
            <p:cNvPr id="9" name="Rectangle 8">
              <a:extLst>
                <a:ext uri="{FF2B5EF4-FFF2-40B4-BE49-F238E27FC236}">
                  <a16:creationId xmlns:a16="http://schemas.microsoft.com/office/drawing/2014/main" id="{655ED14A-D91A-4FB3-B142-9C96B9EB8283}"/>
                </a:ext>
              </a:extLst>
            </p:cNvPr>
            <p:cNvSpPr/>
            <p:nvPr/>
          </p:nvSpPr>
          <p:spPr>
            <a:xfrm>
              <a:off x="0" y="0"/>
              <a:ext cx="1219200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1FDEE813-EEEA-400E-8C43-2B84581C5FA4}"/>
                </a:ext>
              </a:extLst>
            </p:cNvPr>
            <p:cNvSpPr/>
            <p:nvPr/>
          </p:nvSpPr>
          <p:spPr>
            <a:xfrm>
              <a:off x="11023600" y="2418863"/>
              <a:ext cx="1168400" cy="2506933"/>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9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2EC9D04D-CAFD-46BE-81CF-A6F270AE49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11077200" y="3407029"/>
              <a:ext cx="530600" cy="530600"/>
            </a:xfrm>
            <a:prstGeom prst="rect">
              <a:avLst/>
            </a:prstGeom>
          </p:spPr>
        </p:pic>
        <p:sp>
          <p:nvSpPr>
            <p:cNvPr id="12" name="TextBox 11">
              <a:extLst>
                <a:ext uri="{FF2B5EF4-FFF2-40B4-BE49-F238E27FC236}">
                  <a16:creationId xmlns:a16="http://schemas.microsoft.com/office/drawing/2014/main" id="{BB418293-E1B8-4797-B7E8-02983D93BCB0}"/>
                </a:ext>
              </a:extLst>
            </p:cNvPr>
            <p:cNvSpPr txBox="1"/>
            <p:nvPr/>
          </p:nvSpPr>
          <p:spPr>
            <a:xfrm rot="16200000">
              <a:off x="10872792" y="3349163"/>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features</a:t>
              </a:r>
            </a:p>
          </p:txBody>
        </p:sp>
      </p:grpSp>
      <p:grpSp>
        <p:nvGrpSpPr>
          <p:cNvPr id="13" name="Group 12">
            <a:extLst>
              <a:ext uri="{FF2B5EF4-FFF2-40B4-BE49-F238E27FC236}">
                <a16:creationId xmlns:a16="http://schemas.microsoft.com/office/drawing/2014/main" id="{5173A76B-E508-4F80-AD73-7A09A0E0D5F1}"/>
              </a:ext>
            </a:extLst>
          </p:cNvPr>
          <p:cNvGrpSpPr/>
          <p:nvPr/>
        </p:nvGrpSpPr>
        <p:grpSpPr>
          <a:xfrm>
            <a:off x="-1180192" y="0"/>
            <a:ext cx="12192000" cy="6858000"/>
            <a:chOff x="0" y="0"/>
            <a:chExt cx="12192000" cy="6858000"/>
          </a:xfrm>
        </p:grpSpPr>
        <p:sp>
          <p:nvSpPr>
            <p:cNvPr id="14" name="Rectangle 13">
              <a:extLst>
                <a:ext uri="{FF2B5EF4-FFF2-40B4-BE49-F238E27FC236}">
                  <a16:creationId xmlns:a16="http://schemas.microsoft.com/office/drawing/2014/main" id="{F64D800F-3269-455C-ADD8-43951B572924}"/>
                </a:ext>
              </a:extLst>
            </p:cNvPr>
            <p:cNvSpPr/>
            <p:nvPr/>
          </p:nvSpPr>
          <p:spPr>
            <a:xfrm>
              <a:off x="0" y="0"/>
              <a:ext cx="1219200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Freeform: Shape 14">
              <a:extLst>
                <a:ext uri="{FF2B5EF4-FFF2-40B4-BE49-F238E27FC236}">
                  <a16:creationId xmlns:a16="http://schemas.microsoft.com/office/drawing/2014/main" id="{7260F749-26B4-45C9-859D-E4416CCCBAF3}"/>
                </a:ext>
              </a:extLst>
            </p:cNvPr>
            <p:cNvSpPr/>
            <p:nvPr/>
          </p:nvSpPr>
          <p:spPr>
            <a:xfrm>
              <a:off x="11023600" y="2418863"/>
              <a:ext cx="1168400" cy="2506933"/>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EB207618-7DB7-4B8E-8725-06CE1D1A54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11077200" y="3407029"/>
              <a:ext cx="530600" cy="530600"/>
            </a:xfrm>
            <a:prstGeom prst="rect">
              <a:avLst/>
            </a:prstGeom>
          </p:spPr>
        </p:pic>
        <p:sp>
          <p:nvSpPr>
            <p:cNvPr id="17" name="TextBox 16">
              <a:extLst>
                <a:ext uri="{FF2B5EF4-FFF2-40B4-BE49-F238E27FC236}">
                  <a16:creationId xmlns:a16="http://schemas.microsoft.com/office/drawing/2014/main" id="{1DDA33F6-C52D-4FFE-9127-E7C3814E8023}"/>
                </a:ext>
              </a:extLst>
            </p:cNvPr>
            <p:cNvSpPr txBox="1"/>
            <p:nvPr/>
          </p:nvSpPr>
          <p:spPr>
            <a:xfrm rot="16200000">
              <a:off x="10872792" y="3349163"/>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students</a:t>
              </a:r>
            </a:p>
          </p:txBody>
        </p:sp>
      </p:grpSp>
      <p:grpSp>
        <p:nvGrpSpPr>
          <p:cNvPr id="18" name="Group 17">
            <a:extLst>
              <a:ext uri="{FF2B5EF4-FFF2-40B4-BE49-F238E27FC236}">
                <a16:creationId xmlns:a16="http://schemas.microsoft.com/office/drawing/2014/main" id="{BC766D13-A27C-4E44-AA01-F40F9FE2184D}"/>
              </a:ext>
            </a:extLst>
          </p:cNvPr>
          <p:cNvGrpSpPr/>
          <p:nvPr/>
        </p:nvGrpSpPr>
        <p:grpSpPr>
          <a:xfrm>
            <a:off x="-1755860" y="0"/>
            <a:ext cx="12192000" cy="6858000"/>
            <a:chOff x="0" y="0"/>
            <a:chExt cx="12192000" cy="6858000"/>
          </a:xfrm>
        </p:grpSpPr>
        <p:sp>
          <p:nvSpPr>
            <p:cNvPr id="19" name="Rectangle 18">
              <a:extLst>
                <a:ext uri="{FF2B5EF4-FFF2-40B4-BE49-F238E27FC236}">
                  <a16:creationId xmlns:a16="http://schemas.microsoft.com/office/drawing/2014/main" id="{5F31A73D-0F60-4AEF-A92C-F736AA10F9D0}"/>
                </a:ext>
              </a:extLst>
            </p:cNvPr>
            <p:cNvSpPr/>
            <p:nvPr/>
          </p:nvSpPr>
          <p:spPr>
            <a:xfrm>
              <a:off x="0" y="0"/>
              <a:ext cx="1219200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Freeform: Shape 19">
              <a:extLst>
                <a:ext uri="{FF2B5EF4-FFF2-40B4-BE49-F238E27FC236}">
                  <a16:creationId xmlns:a16="http://schemas.microsoft.com/office/drawing/2014/main" id="{FD733F5B-68C1-430A-A144-0EB72A159359}"/>
                </a:ext>
              </a:extLst>
            </p:cNvPr>
            <p:cNvSpPr/>
            <p:nvPr/>
          </p:nvSpPr>
          <p:spPr>
            <a:xfrm>
              <a:off x="11023600" y="2418863"/>
              <a:ext cx="1168400" cy="2506933"/>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a:extLst>
                <a:ext uri="{FF2B5EF4-FFF2-40B4-BE49-F238E27FC236}">
                  <a16:creationId xmlns:a16="http://schemas.microsoft.com/office/drawing/2014/main" id="{1B834632-1844-4F8F-B101-93ACD978FB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11077200" y="3407029"/>
              <a:ext cx="530600" cy="530600"/>
            </a:xfrm>
            <a:prstGeom prst="rect">
              <a:avLst/>
            </a:prstGeom>
          </p:spPr>
        </p:pic>
        <p:sp>
          <p:nvSpPr>
            <p:cNvPr id="22" name="TextBox 21">
              <a:extLst>
                <a:ext uri="{FF2B5EF4-FFF2-40B4-BE49-F238E27FC236}">
                  <a16:creationId xmlns:a16="http://schemas.microsoft.com/office/drawing/2014/main" id="{1E6B959B-18A0-4491-9A3E-8E0D7DBF4688}"/>
                </a:ext>
              </a:extLst>
            </p:cNvPr>
            <p:cNvSpPr txBox="1"/>
            <p:nvPr/>
          </p:nvSpPr>
          <p:spPr>
            <a:xfrm rot="16200000">
              <a:off x="10872792" y="3349163"/>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admin</a:t>
              </a:r>
            </a:p>
          </p:txBody>
        </p:sp>
      </p:grpSp>
      <p:grpSp>
        <p:nvGrpSpPr>
          <p:cNvPr id="23" name="Group 22">
            <a:extLst>
              <a:ext uri="{FF2B5EF4-FFF2-40B4-BE49-F238E27FC236}">
                <a16:creationId xmlns:a16="http://schemas.microsoft.com/office/drawing/2014/main" id="{BE9C134C-C515-486C-BA33-387A5D912B64}"/>
              </a:ext>
            </a:extLst>
          </p:cNvPr>
          <p:cNvGrpSpPr/>
          <p:nvPr/>
        </p:nvGrpSpPr>
        <p:grpSpPr>
          <a:xfrm>
            <a:off x="-2340059" y="0"/>
            <a:ext cx="12192000" cy="6858000"/>
            <a:chOff x="0" y="0"/>
            <a:chExt cx="12192000" cy="6858000"/>
          </a:xfrm>
        </p:grpSpPr>
        <p:sp>
          <p:nvSpPr>
            <p:cNvPr id="24" name="Rectangle 23">
              <a:extLst>
                <a:ext uri="{FF2B5EF4-FFF2-40B4-BE49-F238E27FC236}">
                  <a16:creationId xmlns:a16="http://schemas.microsoft.com/office/drawing/2014/main" id="{D2742432-2DD4-4A0C-B7DD-7D3CEA6B4B2B}"/>
                </a:ext>
              </a:extLst>
            </p:cNvPr>
            <p:cNvSpPr/>
            <p:nvPr/>
          </p:nvSpPr>
          <p:spPr>
            <a:xfrm>
              <a:off x="0" y="0"/>
              <a:ext cx="1219200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Freeform: Shape 24">
              <a:extLst>
                <a:ext uri="{FF2B5EF4-FFF2-40B4-BE49-F238E27FC236}">
                  <a16:creationId xmlns:a16="http://schemas.microsoft.com/office/drawing/2014/main" id="{5C2721E8-D44D-46CE-8971-FCBC94E45050}"/>
                </a:ext>
              </a:extLst>
            </p:cNvPr>
            <p:cNvSpPr/>
            <p:nvPr/>
          </p:nvSpPr>
          <p:spPr>
            <a:xfrm>
              <a:off x="11023600" y="2418863"/>
              <a:ext cx="1168400" cy="2506933"/>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a:extLst>
                <a:ext uri="{FF2B5EF4-FFF2-40B4-BE49-F238E27FC236}">
                  <a16:creationId xmlns:a16="http://schemas.microsoft.com/office/drawing/2014/main" id="{F057289A-CA03-4C8F-AE63-40CD58D6FE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11077200" y="3407029"/>
              <a:ext cx="530600" cy="530600"/>
            </a:xfrm>
            <a:prstGeom prst="rect">
              <a:avLst/>
            </a:prstGeom>
          </p:spPr>
        </p:pic>
        <p:sp>
          <p:nvSpPr>
            <p:cNvPr id="27" name="TextBox 26">
              <a:extLst>
                <a:ext uri="{FF2B5EF4-FFF2-40B4-BE49-F238E27FC236}">
                  <a16:creationId xmlns:a16="http://schemas.microsoft.com/office/drawing/2014/main" id="{6781175A-EE68-4C57-9F45-2C908BB3D178}"/>
                </a:ext>
              </a:extLst>
            </p:cNvPr>
            <p:cNvSpPr txBox="1"/>
            <p:nvPr/>
          </p:nvSpPr>
          <p:spPr>
            <a:xfrm rot="16200000">
              <a:off x="10872792" y="3349163"/>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support</a:t>
              </a:r>
            </a:p>
          </p:txBody>
        </p:sp>
      </p:grpSp>
      <p:grpSp>
        <p:nvGrpSpPr>
          <p:cNvPr id="28" name="Group 27">
            <a:extLst>
              <a:ext uri="{FF2B5EF4-FFF2-40B4-BE49-F238E27FC236}">
                <a16:creationId xmlns:a16="http://schemas.microsoft.com/office/drawing/2014/main" id="{BF60FFFE-10DC-41E7-87B1-B8A38C07FC58}"/>
              </a:ext>
            </a:extLst>
          </p:cNvPr>
          <p:cNvGrpSpPr/>
          <p:nvPr/>
        </p:nvGrpSpPr>
        <p:grpSpPr>
          <a:xfrm>
            <a:off x="-12796523" y="0"/>
            <a:ext cx="12192000" cy="6858000"/>
            <a:chOff x="0" y="0"/>
            <a:chExt cx="12192000" cy="6858000"/>
          </a:xfrm>
        </p:grpSpPr>
        <p:sp>
          <p:nvSpPr>
            <p:cNvPr id="29" name="Rectangle 28">
              <a:extLst>
                <a:ext uri="{FF2B5EF4-FFF2-40B4-BE49-F238E27FC236}">
                  <a16:creationId xmlns:a16="http://schemas.microsoft.com/office/drawing/2014/main" id="{79914DB4-4282-4DBC-9709-1EEF60EA8286}"/>
                </a:ext>
              </a:extLst>
            </p:cNvPr>
            <p:cNvSpPr/>
            <p:nvPr/>
          </p:nvSpPr>
          <p:spPr>
            <a:xfrm>
              <a:off x="0" y="0"/>
              <a:ext cx="1219200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Freeform: Shape 29">
              <a:extLst>
                <a:ext uri="{FF2B5EF4-FFF2-40B4-BE49-F238E27FC236}">
                  <a16:creationId xmlns:a16="http://schemas.microsoft.com/office/drawing/2014/main" id="{85C551D3-78C1-4476-955E-3D7FC30FFF52}"/>
                </a:ext>
              </a:extLst>
            </p:cNvPr>
            <p:cNvSpPr/>
            <p:nvPr/>
          </p:nvSpPr>
          <p:spPr>
            <a:xfrm>
              <a:off x="11023600" y="2418863"/>
              <a:ext cx="1168400" cy="2506933"/>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00A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Picture 30">
              <a:extLst>
                <a:ext uri="{FF2B5EF4-FFF2-40B4-BE49-F238E27FC236}">
                  <a16:creationId xmlns:a16="http://schemas.microsoft.com/office/drawing/2014/main" id="{29F2C7F8-B08C-4FF1-AD4F-EF1C326971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11015069" y="3407028"/>
              <a:ext cx="530600" cy="530600"/>
            </a:xfrm>
            <a:prstGeom prst="rect">
              <a:avLst/>
            </a:prstGeom>
          </p:spPr>
        </p:pic>
        <p:sp>
          <p:nvSpPr>
            <p:cNvPr id="32" name="TextBox 31">
              <a:extLst>
                <a:ext uri="{FF2B5EF4-FFF2-40B4-BE49-F238E27FC236}">
                  <a16:creationId xmlns:a16="http://schemas.microsoft.com/office/drawing/2014/main" id="{B946FC58-4FF4-4B60-A5DA-7888B3902AA2}"/>
                </a:ext>
              </a:extLst>
            </p:cNvPr>
            <p:cNvSpPr txBox="1"/>
            <p:nvPr/>
          </p:nvSpPr>
          <p:spPr>
            <a:xfrm rot="16200000">
              <a:off x="10872792" y="3349163"/>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used tech</a:t>
              </a:r>
            </a:p>
          </p:txBody>
        </p:sp>
      </p:grpSp>
      <p:grpSp>
        <p:nvGrpSpPr>
          <p:cNvPr id="33" name="Group 32">
            <a:extLst>
              <a:ext uri="{FF2B5EF4-FFF2-40B4-BE49-F238E27FC236}">
                <a16:creationId xmlns:a16="http://schemas.microsoft.com/office/drawing/2014/main" id="{A949FA71-6433-49F7-B72C-FC229DD27CFC}"/>
              </a:ext>
            </a:extLst>
          </p:cNvPr>
          <p:cNvGrpSpPr/>
          <p:nvPr/>
        </p:nvGrpSpPr>
        <p:grpSpPr>
          <a:xfrm>
            <a:off x="-13442855" y="0"/>
            <a:ext cx="12254131" cy="6858000"/>
            <a:chOff x="0" y="0"/>
            <a:chExt cx="12254131" cy="6858000"/>
          </a:xfrm>
        </p:grpSpPr>
        <p:sp>
          <p:nvSpPr>
            <p:cNvPr id="34" name="Rectangle 33">
              <a:extLst>
                <a:ext uri="{FF2B5EF4-FFF2-40B4-BE49-F238E27FC236}">
                  <a16:creationId xmlns:a16="http://schemas.microsoft.com/office/drawing/2014/main" id="{E5DEF956-D339-4954-8632-89F34EE376E7}"/>
                </a:ext>
              </a:extLst>
            </p:cNvPr>
            <p:cNvSpPr/>
            <p:nvPr/>
          </p:nvSpPr>
          <p:spPr>
            <a:xfrm>
              <a:off x="0" y="0"/>
              <a:ext cx="1219200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Freeform: Shape 34">
              <a:extLst>
                <a:ext uri="{FF2B5EF4-FFF2-40B4-BE49-F238E27FC236}">
                  <a16:creationId xmlns:a16="http://schemas.microsoft.com/office/drawing/2014/main" id="{4EF72853-D9E4-4716-8712-7314507AB5D8}"/>
                </a:ext>
              </a:extLst>
            </p:cNvPr>
            <p:cNvSpPr/>
            <p:nvPr/>
          </p:nvSpPr>
          <p:spPr>
            <a:xfrm>
              <a:off x="11023600" y="2418863"/>
              <a:ext cx="1168400" cy="2506933"/>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Picture 35">
              <a:extLst>
                <a:ext uri="{FF2B5EF4-FFF2-40B4-BE49-F238E27FC236}">
                  <a16:creationId xmlns:a16="http://schemas.microsoft.com/office/drawing/2014/main" id="{70F59E57-8F79-4B21-B7DB-D8BF034D67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11077200" y="3335909"/>
              <a:ext cx="530600" cy="530600"/>
            </a:xfrm>
            <a:prstGeom prst="rect">
              <a:avLst/>
            </a:prstGeom>
          </p:spPr>
        </p:pic>
        <p:sp>
          <p:nvSpPr>
            <p:cNvPr id="37" name="TextBox 36">
              <a:extLst>
                <a:ext uri="{FF2B5EF4-FFF2-40B4-BE49-F238E27FC236}">
                  <a16:creationId xmlns:a16="http://schemas.microsoft.com/office/drawing/2014/main" id="{8B5A4159-EE87-416C-BE7A-1AE931E91B42}"/>
                </a:ext>
              </a:extLst>
            </p:cNvPr>
            <p:cNvSpPr txBox="1"/>
            <p:nvPr/>
          </p:nvSpPr>
          <p:spPr>
            <a:xfrm rot="16200000">
              <a:off x="10639030" y="3356305"/>
              <a:ext cx="2583871"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future scope</a:t>
              </a:r>
            </a:p>
          </p:txBody>
        </p:sp>
      </p:grpSp>
      <p:grpSp>
        <p:nvGrpSpPr>
          <p:cNvPr id="38" name="Group 37">
            <a:extLst>
              <a:ext uri="{FF2B5EF4-FFF2-40B4-BE49-F238E27FC236}">
                <a16:creationId xmlns:a16="http://schemas.microsoft.com/office/drawing/2014/main" id="{3A8DC7A4-FA63-4421-8342-C37FCC65BCF9}"/>
              </a:ext>
            </a:extLst>
          </p:cNvPr>
          <p:cNvGrpSpPr/>
          <p:nvPr/>
        </p:nvGrpSpPr>
        <p:grpSpPr>
          <a:xfrm>
            <a:off x="-14022480" y="0"/>
            <a:ext cx="12195956" cy="6858000"/>
            <a:chOff x="0" y="0"/>
            <a:chExt cx="12195956" cy="6858000"/>
          </a:xfrm>
        </p:grpSpPr>
        <p:sp>
          <p:nvSpPr>
            <p:cNvPr id="39" name="Rectangle 38">
              <a:extLst>
                <a:ext uri="{FF2B5EF4-FFF2-40B4-BE49-F238E27FC236}">
                  <a16:creationId xmlns:a16="http://schemas.microsoft.com/office/drawing/2014/main" id="{65344A58-A6D8-41E5-91AA-42720D8BF753}"/>
                </a:ext>
              </a:extLst>
            </p:cNvPr>
            <p:cNvSpPr/>
            <p:nvPr/>
          </p:nvSpPr>
          <p:spPr>
            <a:xfrm>
              <a:off x="0" y="0"/>
              <a:ext cx="1219200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0" name="Group 39">
              <a:extLst>
                <a:ext uri="{FF2B5EF4-FFF2-40B4-BE49-F238E27FC236}">
                  <a16:creationId xmlns:a16="http://schemas.microsoft.com/office/drawing/2014/main" id="{59AB3F32-D025-4FBC-8A7F-BA4144E7A2FF}"/>
                </a:ext>
              </a:extLst>
            </p:cNvPr>
            <p:cNvGrpSpPr/>
            <p:nvPr/>
          </p:nvGrpSpPr>
          <p:grpSpPr>
            <a:xfrm>
              <a:off x="11023190" y="2407718"/>
              <a:ext cx="1172766" cy="2506933"/>
              <a:chOff x="11023190" y="2407718"/>
              <a:chExt cx="1172766" cy="2506933"/>
            </a:xfrm>
            <a:solidFill>
              <a:srgbClr val="52CBBE"/>
            </a:solidFill>
          </p:grpSpPr>
          <p:sp>
            <p:nvSpPr>
              <p:cNvPr id="41" name="Freeform: Shape 40">
                <a:extLst>
                  <a:ext uri="{FF2B5EF4-FFF2-40B4-BE49-F238E27FC236}">
                    <a16:creationId xmlns:a16="http://schemas.microsoft.com/office/drawing/2014/main" id="{04489A0D-34E3-41F6-9158-FBF5B2B2ADD2}"/>
                  </a:ext>
                </a:extLst>
              </p:cNvPr>
              <p:cNvSpPr/>
              <p:nvPr/>
            </p:nvSpPr>
            <p:spPr>
              <a:xfrm>
                <a:off x="11023190" y="2407718"/>
                <a:ext cx="1168400" cy="2506933"/>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6A7B02D4-9382-4F8C-8791-64C303ACE293}"/>
                  </a:ext>
                </a:extLst>
              </p:cNvPr>
              <p:cNvSpPr txBox="1"/>
              <p:nvPr/>
            </p:nvSpPr>
            <p:spPr>
              <a:xfrm rot="16200000">
                <a:off x="10876748" y="3338019"/>
                <a:ext cx="1992086" cy="646331"/>
              </a:xfrm>
              <a:prstGeom prst="rect">
                <a:avLst/>
              </a:prstGeom>
              <a:grpFill/>
            </p:spPr>
            <p:txBody>
              <a:bodyPr wrap="square" rtlCol="0">
                <a:spAutoFit/>
              </a:bodyPr>
              <a:lstStyle/>
              <a:p>
                <a:pPr algn="ctr"/>
                <a:r>
                  <a:rPr lang="en-US" sz="3600" b="1" dirty="0">
                    <a:solidFill>
                      <a:srgbClr val="F0EEF0"/>
                    </a:solidFill>
                    <a:latin typeface="Tw Cen MT" panose="020B0602020104020603" pitchFamily="34" charset="0"/>
                  </a:rPr>
                  <a:t>demo</a:t>
                </a:r>
              </a:p>
            </p:txBody>
          </p:sp>
          <p:pic>
            <p:nvPicPr>
              <p:cNvPr id="43" name="Picture 42">
                <a:extLst>
                  <a:ext uri="{FF2B5EF4-FFF2-40B4-BE49-F238E27FC236}">
                    <a16:creationId xmlns:a16="http://schemas.microsoft.com/office/drawing/2014/main" id="{AEE6C185-577A-4BD0-B856-15E2D19FD7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11081318" y="3199321"/>
                <a:ext cx="530600" cy="530600"/>
              </a:xfrm>
              <a:prstGeom prst="rect">
                <a:avLst/>
              </a:prstGeom>
              <a:grpFill/>
            </p:spPr>
          </p:pic>
        </p:grpSp>
      </p:grpSp>
      <p:pic>
        <p:nvPicPr>
          <p:cNvPr id="44" name="Picture 43">
            <a:extLst>
              <a:ext uri="{FF2B5EF4-FFF2-40B4-BE49-F238E27FC236}">
                <a16:creationId xmlns:a16="http://schemas.microsoft.com/office/drawing/2014/main" id="{7DE87173-C7CB-40CA-95E0-F8DCA02BF1B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0047" y="1091012"/>
            <a:ext cx="7700013" cy="472933"/>
          </a:xfrm>
          <a:prstGeom prst="rect">
            <a:avLst/>
          </a:prstGeom>
        </p:spPr>
      </p:pic>
      <p:grpSp>
        <p:nvGrpSpPr>
          <p:cNvPr id="45" name="Group 44">
            <a:extLst>
              <a:ext uri="{FF2B5EF4-FFF2-40B4-BE49-F238E27FC236}">
                <a16:creationId xmlns:a16="http://schemas.microsoft.com/office/drawing/2014/main" id="{8F334F83-F04A-4C1E-87E3-A4972D51DB63}"/>
              </a:ext>
            </a:extLst>
          </p:cNvPr>
          <p:cNvGrpSpPr/>
          <p:nvPr/>
        </p:nvGrpSpPr>
        <p:grpSpPr>
          <a:xfrm>
            <a:off x="271690" y="1825448"/>
            <a:ext cx="2717406" cy="1286723"/>
            <a:chOff x="1506913" y="4850930"/>
            <a:chExt cx="2717406" cy="1286723"/>
          </a:xfrm>
        </p:grpSpPr>
        <p:sp>
          <p:nvSpPr>
            <p:cNvPr id="46" name="TextBox 45">
              <a:extLst>
                <a:ext uri="{FF2B5EF4-FFF2-40B4-BE49-F238E27FC236}">
                  <a16:creationId xmlns:a16="http://schemas.microsoft.com/office/drawing/2014/main" id="{6578260B-049C-4685-874F-04940AF6A7F8}"/>
                </a:ext>
              </a:extLst>
            </p:cNvPr>
            <p:cNvSpPr txBox="1"/>
            <p:nvPr/>
          </p:nvSpPr>
          <p:spPr>
            <a:xfrm>
              <a:off x="1506913" y="4850930"/>
              <a:ext cx="2289049" cy="369332"/>
            </a:xfrm>
            <a:prstGeom prst="rect">
              <a:avLst/>
            </a:prstGeom>
            <a:noFill/>
          </p:spPr>
          <p:txBody>
            <a:bodyPr wrap="square" rtlCol="0">
              <a:spAutoFit/>
            </a:bodyPr>
            <a:lstStyle/>
            <a:p>
              <a:pPr algn="ctr"/>
              <a:r>
                <a:rPr lang="en-US" b="1" dirty="0">
                  <a:solidFill>
                    <a:schemeClr val="tx1">
                      <a:lumMod val="75000"/>
                      <a:lumOff val="25000"/>
                    </a:schemeClr>
                  </a:solidFill>
                  <a:latin typeface="Tw Cen MT" panose="020B0602020104020603" pitchFamily="34" charset="0"/>
                </a:rPr>
                <a:t>Feedback</a:t>
              </a:r>
            </a:p>
          </p:txBody>
        </p:sp>
        <p:sp>
          <p:nvSpPr>
            <p:cNvPr id="47" name="TextBox 46">
              <a:extLst>
                <a:ext uri="{FF2B5EF4-FFF2-40B4-BE49-F238E27FC236}">
                  <a16:creationId xmlns:a16="http://schemas.microsoft.com/office/drawing/2014/main" id="{605EE59B-B730-466C-A922-754A4D134C9E}"/>
                </a:ext>
              </a:extLst>
            </p:cNvPr>
            <p:cNvSpPr txBox="1"/>
            <p:nvPr/>
          </p:nvSpPr>
          <p:spPr>
            <a:xfrm>
              <a:off x="1973899" y="5183546"/>
              <a:ext cx="2250420" cy="954107"/>
            </a:xfrm>
            <a:prstGeom prst="rect">
              <a:avLst/>
            </a:prstGeom>
            <a:noFill/>
          </p:spPr>
          <p:txBody>
            <a:bodyPr wrap="square" rtlCol="0">
              <a:spAutoFit/>
            </a:bodyPr>
            <a:lstStyle/>
            <a:p>
              <a:r>
                <a:rPr lang="en-US" sz="1400" dirty="0">
                  <a:solidFill>
                    <a:schemeClr val="bg2">
                      <a:lumMod val="75000"/>
                    </a:schemeClr>
                  </a:solidFill>
                  <a:latin typeface="Tw Cen MT" panose="020B0602020104020603" pitchFamily="34" charset="0"/>
                </a:rPr>
                <a:t>Here users can provide feedback to the developers regarding their experience or to any issues occurred.</a:t>
              </a:r>
            </a:p>
          </p:txBody>
        </p:sp>
      </p:grpSp>
      <p:grpSp>
        <p:nvGrpSpPr>
          <p:cNvPr id="48" name="Group 47">
            <a:extLst>
              <a:ext uri="{FF2B5EF4-FFF2-40B4-BE49-F238E27FC236}">
                <a16:creationId xmlns:a16="http://schemas.microsoft.com/office/drawing/2014/main" id="{A9D9D056-8470-48EF-9039-F2FC31A5E5A8}"/>
              </a:ext>
            </a:extLst>
          </p:cNvPr>
          <p:cNvGrpSpPr/>
          <p:nvPr/>
        </p:nvGrpSpPr>
        <p:grpSpPr>
          <a:xfrm>
            <a:off x="3130016" y="1823059"/>
            <a:ext cx="2289049" cy="1293890"/>
            <a:chOff x="1305541" y="4748760"/>
            <a:chExt cx="2289049" cy="1293890"/>
          </a:xfrm>
        </p:grpSpPr>
        <p:sp>
          <p:nvSpPr>
            <p:cNvPr id="49" name="TextBox 48">
              <a:extLst>
                <a:ext uri="{FF2B5EF4-FFF2-40B4-BE49-F238E27FC236}">
                  <a16:creationId xmlns:a16="http://schemas.microsoft.com/office/drawing/2014/main" id="{25D28CE8-F59D-456C-B2D0-BD2BAEED478B}"/>
                </a:ext>
              </a:extLst>
            </p:cNvPr>
            <p:cNvSpPr txBox="1"/>
            <p:nvPr/>
          </p:nvSpPr>
          <p:spPr>
            <a:xfrm>
              <a:off x="1305541" y="4748760"/>
              <a:ext cx="2289049" cy="369332"/>
            </a:xfrm>
            <a:prstGeom prst="rect">
              <a:avLst/>
            </a:prstGeom>
            <a:noFill/>
          </p:spPr>
          <p:txBody>
            <a:bodyPr wrap="square" rtlCol="0">
              <a:spAutoFit/>
            </a:bodyPr>
            <a:lstStyle/>
            <a:p>
              <a:pPr algn="ctr"/>
              <a:r>
                <a:rPr lang="en-US" b="1" dirty="0">
                  <a:solidFill>
                    <a:schemeClr val="tx1">
                      <a:lumMod val="75000"/>
                      <a:lumOff val="25000"/>
                    </a:schemeClr>
                  </a:solidFill>
                  <a:latin typeface="Tw Cen MT" panose="020B0602020104020603" pitchFamily="34" charset="0"/>
                </a:rPr>
                <a:t>More Info</a:t>
              </a:r>
            </a:p>
          </p:txBody>
        </p:sp>
        <p:sp>
          <p:nvSpPr>
            <p:cNvPr id="50" name="TextBox 49">
              <a:extLst>
                <a:ext uri="{FF2B5EF4-FFF2-40B4-BE49-F238E27FC236}">
                  <a16:creationId xmlns:a16="http://schemas.microsoft.com/office/drawing/2014/main" id="{1C90CE9A-7018-450B-8877-88B643FBB0C7}"/>
                </a:ext>
              </a:extLst>
            </p:cNvPr>
            <p:cNvSpPr txBox="1"/>
            <p:nvPr/>
          </p:nvSpPr>
          <p:spPr>
            <a:xfrm>
              <a:off x="1733898" y="5088543"/>
              <a:ext cx="1849733" cy="954107"/>
            </a:xfrm>
            <a:prstGeom prst="rect">
              <a:avLst/>
            </a:prstGeom>
            <a:noFill/>
          </p:spPr>
          <p:txBody>
            <a:bodyPr wrap="square" rtlCol="0">
              <a:spAutoFit/>
            </a:bodyPr>
            <a:lstStyle/>
            <a:p>
              <a:r>
                <a:rPr lang="en-US" sz="1400" dirty="0">
                  <a:solidFill>
                    <a:schemeClr val="bg2">
                      <a:lumMod val="75000"/>
                    </a:schemeClr>
                  </a:solidFill>
                  <a:latin typeface="Tw Cen MT" panose="020B0602020104020603" pitchFamily="34" charset="0"/>
                </a:rPr>
                <a:t>Users can know more about the team of developers to contact them.</a:t>
              </a:r>
            </a:p>
          </p:txBody>
        </p:sp>
      </p:grpSp>
      <p:grpSp>
        <p:nvGrpSpPr>
          <p:cNvPr id="51" name="Group 50">
            <a:extLst>
              <a:ext uri="{FF2B5EF4-FFF2-40B4-BE49-F238E27FC236}">
                <a16:creationId xmlns:a16="http://schemas.microsoft.com/office/drawing/2014/main" id="{02767CA2-AA5B-404E-9D95-11253D9E1A54}"/>
              </a:ext>
            </a:extLst>
          </p:cNvPr>
          <p:cNvGrpSpPr/>
          <p:nvPr/>
        </p:nvGrpSpPr>
        <p:grpSpPr>
          <a:xfrm>
            <a:off x="5847422" y="1825448"/>
            <a:ext cx="2552638" cy="1286724"/>
            <a:chOff x="1475611" y="4747373"/>
            <a:chExt cx="2552638" cy="1286724"/>
          </a:xfrm>
        </p:grpSpPr>
        <p:sp>
          <p:nvSpPr>
            <p:cNvPr id="52" name="TextBox 51">
              <a:extLst>
                <a:ext uri="{FF2B5EF4-FFF2-40B4-BE49-F238E27FC236}">
                  <a16:creationId xmlns:a16="http://schemas.microsoft.com/office/drawing/2014/main" id="{3DA8E0AF-F0E7-4F91-AD51-FBCAF878FB7E}"/>
                </a:ext>
              </a:extLst>
            </p:cNvPr>
            <p:cNvSpPr txBox="1"/>
            <p:nvPr/>
          </p:nvSpPr>
          <p:spPr>
            <a:xfrm>
              <a:off x="1475611" y="4747373"/>
              <a:ext cx="2552638" cy="369332"/>
            </a:xfrm>
            <a:prstGeom prst="rect">
              <a:avLst/>
            </a:prstGeom>
            <a:noFill/>
          </p:spPr>
          <p:txBody>
            <a:bodyPr wrap="square" rtlCol="0">
              <a:spAutoFit/>
            </a:bodyPr>
            <a:lstStyle/>
            <a:p>
              <a:pPr algn="ctr"/>
              <a:r>
                <a:rPr lang="en-US" b="1" dirty="0">
                  <a:solidFill>
                    <a:schemeClr val="tx1">
                      <a:lumMod val="75000"/>
                      <a:lumOff val="25000"/>
                    </a:schemeClr>
                  </a:solidFill>
                  <a:latin typeface="Tw Cen MT" panose="020B0602020104020603" pitchFamily="34" charset="0"/>
                </a:rPr>
                <a:t>Conditions and Privacy</a:t>
              </a:r>
            </a:p>
          </p:txBody>
        </p:sp>
        <p:sp>
          <p:nvSpPr>
            <p:cNvPr id="53" name="TextBox 52">
              <a:extLst>
                <a:ext uri="{FF2B5EF4-FFF2-40B4-BE49-F238E27FC236}">
                  <a16:creationId xmlns:a16="http://schemas.microsoft.com/office/drawing/2014/main" id="{1E6308DD-F6E1-453E-A39B-A340AFE1C4B3}"/>
                </a:ext>
              </a:extLst>
            </p:cNvPr>
            <p:cNvSpPr txBox="1"/>
            <p:nvPr/>
          </p:nvSpPr>
          <p:spPr>
            <a:xfrm>
              <a:off x="1750159" y="5079990"/>
              <a:ext cx="1849733" cy="954107"/>
            </a:xfrm>
            <a:prstGeom prst="rect">
              <a:avLst/>
            </a:prstGeom>
            <a:noFill/>
          </p:spPr>
          <p:txBody>
            <a:bodyPr wrap="square" rtlCol="0">
              <a:spAutoFit/>
            </a:bodyPr>
            <a:lstStyle/>
            <a:p>
              <a:r>
                <a:rPr lang="en-US" sz="1400" dirty="0">
                  <a:solidFill>
                    <a:schemeClr val="bg2">
                      <a:lumMod val="75000"/>
                    </a:schemeClr>
                  </a:solidFill>
                  <a:latin typeface="Tw Cen MT" panose="020B0602020104020603" pitchFamily="34" charset="0"/>
                </a:rPr>
                <a:t>Provide the terms all users need to abide with, and legal policies that handles user data.</a:t>
              </a:r>
            </a:p>
          </p:txBody>
        </p:sp>
      </p:grpSp>
      <p:pic>
        <p:nvPicPr>
          <p:cNvPr id="54" name="Picture 53">
            <a:extLst>
              <a:ext uri="{FF2B5EF4-FFF2-40B4-BE49-F238E27FC236}">
                <a16:creationId xmlns:a16="http://schemas.microsoft.com/office/drawing/2014/main" id="{D2306452-4576-45CB-967C-D2D4026CF3ED}"/>
              </a:ext>
            </a:extLst>
          </p:cNvPr>
          <p:cNvPicPr>
            <a:picLocks noChangeAspect="1"/>
          </p:cNvPicPr>
          <p:nvPr/>
        </p:nvPicPr>
        <p:blipFill>
          <a:blip r:embed="rId5"/>
          <a:stretch>
            <a:fillRect/>
          </a:stretch>
        </p:blipFill>
        <p:spPr>
          <a:xfrm>
            <a:off x="2206515" y="3807967"/>
            <a:ext cx="4341203" cy="2085946"/>
          </a:xfrm>
          <a:prstGeom prst="rect">
            <a:avLst/>
          </a:prstGeom>
        </p:spPr>
      </p:pic>
    </p:spTree>
    <p:extLst>
      <p:ext uri="{BB962C8B-B14F-4D97-AF65-F5344CB8AC3E}">
        <p14:creationId xmlns:p14="http://schemas.microsoft.com/office/powerpoint/2010/main" val="579399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250"/>
                                        <p:tgtEl>
                                          <p:spTgt spid="45"/>
                                        </p:tgtEl>
                                      </p:cBhvr>
                                    </p:animEffect>
                                    <p:anim calcmode="lin" valueType="num">
                                      <p:cBhvr>
                                        <p:cTn id="8" dur="250" fill="hold"/>
                                        <p:tgtEl>
                                          <p:spTgt spid="45"/>
                                        </p:tgtEl>
                                        <p:attrNameLst>
                                          <p:attrName>ppt_x</p:attrName>
                                        </p:attrNameLst>
                                      </p:cBhvr>
                                      <p:tavLst>
                                        <p:tav tm="0">
                                          <p:val>
                                            <p:strVal val="#ppt_x"/>
                                          </p:val>
                                        </p:tav>
                                        <p:tav tm="100000">
                                          <p:val>
                                            <p:strVal val="#ppt_x"/>
                                          </p:val>
                                        </p:tav>
                                      </p:tavLst>
                                    </p:anim>
                                    <p:anim calcmode="lin" valueType="num">
                                      <p:cBhvr>
                                        <p:cTn id="9" dur="250" fill="hold"/>
                                        <p:tgtEl>
                                          <p:spTgt spid="45"/>
                                        </p:tgtEl>
                                        <p:attrNameLst>
                                          <p:attrName>ppt_y</p:attrName>
                                        </p:attrNameLst>
                                      </p:cBhvr>
                                      <p:tavLst>
                                        <p:tav tm="0">
                                          <p:val>
                                            <p:strVal val="#ppt_y+.1"/>
                                          </p:val>
                                        </p:tav>
                                        <p:tav tm="100000">
                                          <p:val>
                                            <p:strVal val="#ppt_y"/>
                                          </p:val>
                                        </p:tav>
                                      </p:tavLst>
                                    </p:anim>
                                  </p:childTnLst>
                                </p:cTn>
                              </p:par>
                            </p:childTnLst>
                          </p:cTn>
                        </p:par>
                        <p:par>
                          <p:cTn id="10" fill="hold">
                            <p:stCondLst>
                              <p:cond delay="250"/>
                            </p:stCondLst>
                            <p:childTnLst>
                              <p:par>
                                <p:cTn id="11" presetID="42" presetClass="entr" presetSubtype="0" fill="hold" nodeType="afterEffect">
                                  <p:stCondLst>
                                    <p:cond delay="0"/>
                                  </p:stCondLst>
                                  <p:childTnLst>
                                    <p:set>
                                      <p:cBhvr>
                                        <p:cTn id="12" dur="1" fill="hold">
                                          <p:stCondLst>
                                            <p:cond delay="0"/>
                                          </p:stCondLst>
                                        </p:cTn>
                                        <p:tgtEl>
                                          <p:spTgt spid="48"/>
                                        </p:tgtEl>
                                        <p:attrNameLst>
                                          <p:attrName>style.visibility</p:attrName>
                                        </p:attrNameLst>
                                      </p:cBhvr>
                                      <p:to>
                                        <p:strVal val="visible"/>
                                      </p:to>
                                    </p:set>
                                    <p:animEffect transition="in" filter="fade">
                                      <p:cBhvr>
                                        <p:cTn id="13" dur="250"/>
                                        <p:tgtEl>
                                          <p:spTgt spid="48"/>
                                        </p:tgtEl>
                                      </p:cBhvr>
                                    </p:animEffect>
                                    <p:anim calcmode="lin" valueType="num">
                                      <p:cBhvr>
                                        <p:cTn id="14" dur="250" fill="hold"/>
                                        <p:tgtEl>
                                          <p:spTgt spid="48"/>
                                        </p:tgtEl>
                                        <p:attrNameLst>
                                          <p:attrName>ppt_x</p:attrName>
                                        </p:attrNameLst>
                                      </p:cBhvr>
                                      <p:tavLst>
                                        <p:tav tm="0">
                                          <p:val>
                                            <p:strVal val="#ppt_x"/>
                                          </p:val>
                                        </p:tav>
                                        <p:tav tm="100000">
                                          <p:val>
                                            <p:strVal val="#ppt_x"/>
                                          </p:val>
                                        </p:tav>
                                      </p:tavLst>
                                    </p:anim>
                                    <p:anim calcmode="lin" valueType="num">
                                      <p:cBhvr>
                                        <p:cTn id="15" dur="250" fill="hold"/>
                                        <p:tgtEl>
                                          <p:spTgt spid="48"/>
                                        </p:tgtEl>
                                        <p:attrNameLst>
                                          <p:attrName>ppt_y</p:attrName>
                                        </p:attrNameLst>
                                      </p:cBhvr>
                                      <p:tavLst>
                                        <p:tav tm="0">
                                          <p:val>
                                            <p:strVal val="#ppt_y+.1"/>
                                          </p:val>
                                        </p:tav>
                                        <p:tav tm="100000">
                                          <p:val>
                                            <p:strVal val="#ppt_y"/>
                                          </p:val>
                                        </p:tav>
                                      </p:tavLst>
                                    </p:anim>
                                  </p:childTnLst>
                                </p:cTn>
                              </p:par>
                            </p:childTnLst>
                          </p:cTn>
                        </p:par>
                        <p:par>
                          <p:cTn id="16" fill="hold">
                            <p:stCondLst>
                              <p:cond delay="500"/>
                            </p:stCondLst>
                            <p:childTnLst>
                              <p:par>
                                <p:cTn id="17" presetID="42" presetClass="entr" presetSubtype="0" fill="hold" nodeType="afterEffect">
                                  <p:stCondLst>
                                    <p:cond delay="0"/>
                                  </p:stCondLst>
                                  <p:childTnLst>
                                    <p:set>
                                      <p:cBhvr>
                                        <p:cTn id="18" dur="1" fill="hold">
                                          <p:stCondLst>
                                            <p:cond delay="0"/>
                                          </p:stCondLst>
                                        </p:cTn>
                                        <p:tgtEl>
                                          <p:spTgt spid="51"/>
                                        </p:tgtEl>
                                        <p:attrNameLst>
                                          <p:attrName>style.visibility</p:attrName>
                                        </p:attrNameLst>
                                      </p:cBhvr>
                                      <p:to>
                                        <p:strVal val="visible"/>
                                      </p:to>
                                    </p:set>
                                    <p:animEffect transition="in" filter="fade">
                                      <p:cBhvr>
                                        <p:cTn id="19" dur="250"/>
                                        <p:tgtEl>
                                          <p:spTgt spid="51"/>
                                        </p:tgtEl>
                                      </p:cBhvr>
                                    </p:animEffect>
                                    <p:anim calcmode="lin" valueType="num">
                                      <p:cBhvr>
                                        <p:cTn id="20" dur="250" fill="hold"/>
                                        <p:tgtEl>
                                          <p:spTgt spid="51"/>
                                        </p:tgtEl>
                                        <p:attrNameLst>
                                          <p:attrName>ppt_x</p:attrName>
                                        </p:attrNameLst>
                                      </p:cBhvr>
                                      <p:tavLst>
                                        <p:tav tm="0">
                                          <p:val>
                                            <p:strVal val="#ppt_x"/>
                                          </p:val>
                                        </p:tav>
                                        <p:tav tm="100000">
                                          <p:val>
                                            <p:strVal val="#ppt_x"/>
                                          </p:val>
                                        </p:tav>
                                      </p:tavLst>
                                    </p:anim>
                                    <p:anim calcmode="lin" valueType="num">
                                      <p:cBhvr>
                                        <p:cTn id="21" dur="250" fill="hold"/>
                                        <p:tgtEl>
                                          <p:spTgt spid="51"/>
                                        </p:tgtEl>
                                        <p:attrNameLst>
                                          <p:attrName>ppt_y</p:attrName>
                                        </p:attrNameLst>
                                      </p:cBhvr>
                                      <p:tavLst>
                                        <p:tav tm="0">
                                          <p:val>
                                            <p:strVal val="#ppt_y+.1"/>
                                          </p:val>
                                        </p:tav>
                                        <p:tav tm="100000">
                                          <p:val>
                                            <p:strVal val="#ppt_y"/>
                                          </p:val>
                                        </p:tav>
                                      </p:tavLst>
                                    </p:anim>
                                  </p:childTnLst>
                                </p:cTn>
                              </p:par>
                            </p:childTnLst>
                          </p:cTn>
                        </p:par>
                        <p:par>
                          <p:cTn id="22" fill="hold">
                            <p:stCondLst>
                              <p:cond delay="750"/>
                            </p:stCondLst>
                            <p:childTnLst>
                              <p:par>
                                <p:cTn id="23" presetID="53" presetClass="entr" presetSubtype="16" fill="hold" nodeType="afterEffect">
                                  <p:stCondLst>
                                    <p:cond delay="0"/>
                                  </p:stCondLst>
                                  <p:childTnLst>
                                    <p:set>
                                      <p:cBhvr>
                                        <p:cTn id="24" dur="1" fill="hold">
                                          <p:stCondLst>
                                            <p:cond delay="0"/>
                                          </p:stCondLst>
                                        </p:cTn>
                                        <p:tgtEl>
                                          <p:spTgt spid="44"/>
                                        </p:tgtEl>
                                        <p:attrNameLst>
                                          <p:attrName>style.visibility</p:attrName>
                                        </p:attrNameLst>
                                      </p:cBhvr>
                                      <p:to>
                                        <p:strVal val="visible"/>
                                      </p:to>
                                    </p:set>
                                    <p:anim calcmode="lin" valueType="num">
                                      <p:cBhvr>
                                        <p:cTn id="25" dur="500" fill="hold"/>
                                        <p:tgtEl>
                                          <p:spTgt spid="44"/>
                                        </p:tgtEl>
                                        <p:attrNameLst>
                                          <p:attrName>ppt_w</p:attrName>
                                        </p:attrNameLst>
                                      </p:cBhvr>
                                      <p:tavLst>
                                        <p:tav tm="0">
                                          <p:val>
                                            <p:fltVal val="0"/>
                                          </p:val>
                                        </p:tav>
                                        <p:tav tm="100000">
                                          <p:val>
                                            <p:strVal val="#ppt_w"/>
                                          </p:val>
                                        </p:tav>
                                      </p:tavLst>
                                    </p:anim>
                                    <p:anim calcmode="lin" valueType="num">
                                      <p:cBhvr>
                                        <p:cTn id="26" dur="500" fill="hold"/>
                                        <p:tgtEl>
                                          <p:spTgt spid="44"/>
                                        </p:tgtEl>
                                        <p:attrNameLst>
                                          <p:attrName>ppt_h</p:attrName>
                                        </p:attrNameLst>
                                      </p:cBhvr>
                                      <p:tavLst>
                                        <p:tav tm="0">
                                          <p:val>
                                            <p:fltVal val="0"/>
                                          </p:val>
                                        </p:tav>
                                        <p:tav tm="100000">
                                          <p:val>
                                            <p:strVal val="#ppt_h"/>
                                          </p:val>
                                        </p:tav>
                                      </p:tavLst>
                                    </p:anim>
                                    <p:animEffect transition="in" filter="fade">
                                      <p:cBhvr>
                                        <p:cTn id="27" dur="500"/>
                                        <p:tgtEl>
                                          <p:spTgt spid="44"/>
                                        </p:tgtEl>
                                      </p:cBhvr>
                                    </p:animEffect>
                                  </p:childTnLst>
                                </p:cTn>
                              </p:par>
                              <p:par>
                                <p:cTn id="28" presetID="42" presetClass="entr" presetSubtype="0" fill="hold" nodeType="withEffect">
                                  <p:stCondLst>
                                    <p:cond delay="0"/>
                                  </p:stCondLst>
                                  <p:childTnLst>
                                    <p:set>
                                      <p:cBhvr>
                                        <p:cTn id="29" dur="1" fill="hold">
                                          <p:stCondLst>
                                            <p:cond delay="0"/>
                                          </p:stCondLst>
                                        </p:cTn>
                                        <p:tgtEl>
                                          <p:spTgt spid="54"/>
                                        </p:tgtEl>
                                        <p:attrNameLst>
                                          <p:attrName>style.visibility</p:attrName>
                                        </p:attrNameLst>
                                      </p:cBhvr>
                                      <p:to>
                                        <p:strVal val="visible"/>
                                      </p:to>
                                    </p:set>
                                    <p:animEffect transition="in" filter="fade">
                                      <p:cBhvr>
                                        <p:cTn id="30" dur="1000"/>
                                        <p:tgtEl>
                                          <p:spTgt spid="54"/>
                                        </p:tgtEl>
                                      </p:cBhvr>
                                    </p:animEffect>
                                    <p:anim calcmode="lin" valueType="num">
                                      <p:cBhvr>
                                        <p:cTn id="31" dur="1000" fill="hold"/>
                                        <p:tgtEl>
                                          <p:spTgt spid="54"/>
                                        </p:tgtEl>
                                        <p:attrNameLst>
                                          <p:attrName>ppt_x</p:attrName>
                                        </p:attrNameLst>
                                      </p:cBhvr>
                                      <p:tavLst>
                                        <p:tav tm="0">
                                          <p:val>
                                            <p:strVal val="#ppt_x"/>
                                          </p:val>
                                        </p:tav>
                                        <p:tav tm="100000">
                                          <p:val>
                                            <p:strVal val="#ppt_x"/>
                                          </p:val>
                                        </p:tav>
                                      </p:tavLst>
                                    </p:anim>
                                    <p:anim calcmode="lin" valueType="num">
                                      <p:cBhvr>
                                        <p:cTn id="32" dur="1000" fill="hold"/>
                                        <p:tgtEl>
                                          <p:spTgt spid="5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2C7A165B-B440-493E-9B7C-D5023F0E78F4}"/>
              </a:ext>
            </a:extLst>
          </p:cNvPr>
          <p:cNvGrpSpPr/>
          <p:nvPr/>
        </p:nvGrpSpPr>
        <p:grpSpPr>
          <a:xfrm>
            <a:off x="-11791" y="0"/>
            <a:ext cx="12192000" cy="6858000"/>
            <a:chOff x="0" y="0"/>
            <a:chExt cx="12192000" cy="6858000"/>
          </a:xfrm>
        </p:grpSpPr>
        <p:sp>
          <p:nvSpPr>
            <p:cNvPr id="2" name="Rectangle 1">
              <a:extLst>
                <a:ext uri="{FF2B5EF4-FFF2-40B4-BE49-F238E27FC236}">
                  <a16:creationId xmlns:a16="http://schemas.microsoft.com/office/drawing/2014/main" id="{A5FFDF5D-4F68-44CA-9F8E-77C991840906}"/>
                </a:ext>
              </a:extLst>
            </p:cNvPr>
            <p:cNvSpPr/>
            <p:nvPr/>
          </p:nvSpPr>
          <p:spPr>
            <a:xfrm>
              <a:off x="0" y="0"/>
              <a:ext cx="1219200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Freeform: Shape 2">
              <a:extLst>
                <a:ext uri="{FF2B5EF4-FFF2-40B4-BE49-F238E27FC236}">
                  <a16:creationId xmlns:a16="http://schemas.microsoft.com/office/drawing/2014/main" id="{65CB5694-152B-40AD-8E64-8EC49E1D058F}"/>
                </a:ext>
              </a:extLst>
            </p:cNvPr>
            <p:cNvSpPr/>
            <p:nvPr/>
          </p:nvSpPr>
          <p:spPr>
            <a:xfrm>
              <a:off x="11023600" y="2418863"/>
              <a:ext cx="1168400" cy="2506933"/>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E2C0FF52-F40E-4334-87CF-451C264F0D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11077200" y="3407029"/>
              <a:ext cx="530600" cy="530600"/>
            </a:xfrm>
            <a:prstGeom prst="rect">
              <a:avLst/>
            </a:prstGeom>
          </p:spPr>
        </p:pic>
        <p:sp>
          <p:nvSpPr>
            <p:cNvPr id="6" name="TextBox 5">
              <a:extLst>
                <a:ext uri="{FF2B5EF4-FFF2-40B4-BE49-F238E27FC236}">
                  <a16:creationId xmlns:a16="http://schemas.microsoft.com/office/drawing/2014/main" id="{94DFB3EE-ED1B-44B5-BCB3-F2FA5EAFBB32}"/>
                </a:ext>
              </a:extLst>
            </p:cNvPr>
            <p:cNvSpPr txBox="1"/>
            <p:nvPr/>
          </p:nvSpPr>
          <p:spPr>
            <a:xfrm rot="16200000">
              <a:off x="10872792" y="3349163"/>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about</a:t>
              </a:r>
            </a:p>
          </p:txBody>
        </p:sp>
      </p:grpSp>
      <p:grpSp>
        <p:nvGrpSpPr>
          <p:cNvPr id="8" name="Group 7">
            <a:extLst>
              <a:ext uri="{FF2B5EF4-FFF2-40B4-BE49-F238E27FC236}">
                <a16:creationId xmlns:a16="http://schemas.microsoft.com/office/drawing/2014/main" id="{6AA4D2E0-35DB-47DB-B8CF-80D9100E9F5F}"/>
              </a:ext>
            </a:extLst>
          </p:cNvPr>
          <p:cNvGrpSpPr/>
          <p:nvPr/>
        </p:nvGrpSpPr>
        <p:grpSpPr>
          <a:xfrm>
            <a:off x="-576883" y="0"/>
            <a:ext cx="12192000" cy="6858000"/>
            <a:chOff x="0" y="0"/>
            <a:chExt cx="12192000" cy="6858000"/>
          </a:xfrm>
        </p:grpSpPr>
        <p:sp>
          <p:nvSpPr>
            <p:cNvPr id="9" name="Rectangle 8">
              <a:extLst>
                <a:ext uri="{FF2B5EF4-FFF2-40B4-BE49-F238E27FC236}">
                  <a16:creationId xmlns:a16="http://schemas.microsoft.com/office/drawing/2014/main" id="{655ED14A-D91A-4FB3-B142-9C96B9EB8283}"/>
                </a:ext>
              </a:extLst>
            </p:cNvPr>
            <p:cNvSpPr/>
            <p:nvPr/>
          </p:nvSpPr>
          <p:spPr>
            <a:xfrm>
              <a:off x="0" y="0"/>
              <a:ext cx="1219200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1FDEE813-EEEA-400E-8C43-2B84581C5FA4}"/>
                </a:ext>
              </a:extLst>
            </p:cNvPr>
            <p:cNvSpPr/>
            <p:nvPr/>
          </p:nvSpPr>
          <p:spPr>
            <a:xfrm>
              <a:off x="11023600" y="2418863"/>
              <a:ext cx="1168400" cy="2506933"/>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9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2EC9D04D-CAFD-46BE-81CF-A6F270AE49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11077200" y="3407029"/>
              <a:ext cx="530600" cy="530600"/>
            </a:xfrm>
            <a:prstGeom prst="rect">
              <a:avLst/>
            </a:prstGeom>
          </p:spPr>
        </p:pic>
        <p:sp>
          <p:nvSpPr>
            <p:cNvPr id="12" name="TextBox 11">
              <a:extLst>
                <a:ext uri="{FF2B5EF4-FFF2-40B4-BE49-F238E27FC236}">
                  <a16:creationId xmlns:a16="http://schemas.microsoft.com/office/drawing/2014/main" id="{BB418293-E1B8-4797-B7E8-02983D93BCB0}"/>
                </a:ext>
              </a:extLst>
            </p:cNvPr>
            <p:cNvSpPr txBox="1"/>
            <p:nvPr/>
          </p:nvSpPr>
          <p:spPr>
            <a:xfrm rot="16200000">
              <a:off x="10872792" y="3349163"/>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features</a:t>
              </a:r>
            </a:p>
          </p:txBody>
        </p:sp>
      </p:grpSp>
      <p:grpSp>
        <p:nvGrpSpPr>
          <p:cNvPr id="13" name="Group 12">
            <a:extLst>
              <a:ext uri="{FF2B5EF4-FFF2-40B4-BE49-F238E27FC236}">
                <a16:creationId xmlns:a16="http://schemas.microsoft.com/office/drawing/2014/main" id="{5173A76B-E508-4F80-AD73-7A09A0E0D5F1}"/>
              </a:ext>
            </a:extLst>
          </p:cNvPr>
          <p:cNvGrpSpPr/>
          <p:nvPr/>
        </p:nvGrpSpPr>
        <p:grpSpPr>
          <a:xfrm>
            <a:off x="-1138550" y="0"/>
            <a:ext cx="12192000" cy="6858000"/>
            <a:chOff x="0" y="0"/>
            <a:chExt cx="12192000" cy="6858000"/>
          </a:xfrm>
        </p:grpSpPr>
        <p:sp>
          <p:nvSpPr>
            <p:cNvPr id="14" name="Rectangle 13">
              <a:extLst>
                <a:ext uri="{FF2B5EF4-FFF2-40B4-BE49-F238E27FC236}">
                  <a16:creationId xmlns:a16="http://schemas.microsoft.com/office/drawing/2014/main" id="{F64D800F-3269-455C-ADD8-43951B572924}"/>
                </a:ext>
              </a:extLst>
            </p:cNvPr>
            <p:cNvSpPr/>
            <p:nvPr/>
          </p:nvSpPr>
          <p:spPr>
            <a:xfrm>
              <a:off x="0" y="0"/>
              <a:ext cx="1219200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Freeform: Shape 14">
              <a:extLst>
                <a:ext uri="{FF2B5EF4-FFF2-40B4-BE49-F238E27FC236}">
                  <a16:creationId xmlns:a16="http://schemas.microsoft.com/office/drawing/2014/main" id="{7260F749-26B4-45C9-859D-E4416CCCBAF3}"/>
                </a:ext>
              </a:extLst>
            </p:cNvPr>
            <p:cNvSpPr/>
            <p:nvPr/>
          </p:nvSpPr>
          <p:spPr>
            <a:xfrm>
              <a:off x="11023600" y="2418863"/>
              <a:ext cx="1168400" cy="2506933"/>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EB207618-7DB7-4B8E-8725-06CE1D1A54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11077200" y="3407029"/>
              <a:ext cx="530600" cy="530600"/>
            </a:xfrm>
            <a:prstGeom prst="rect">
              <a:avLst/>
            </a:prstGeom>
          </p:spPr>
        </p:pic>
        <p:sp>
          <p:nvSpPr>
            <p:cNvPr id="17" name="TextBox 16">
              <a:extLst>
                <a:ext uri="{FF2B5EF4-FFF2-40B4-BE49-F238E27FC236}">
                  <a16:creationId xmlns:a16="http://schemas.microsoft.com/office/drawing/2014/main" id="{1DDA33F6-C52D-4FFE-9127-E7C3814E8023}"/>
                </a:ext>
              </a:extLst>
            </p:cNvPr>
            <p:cNvSpPr txBox="1"/>
            <p:nvPr/>
          </p:nvSpPr>
          <p:spPr>
            <a:xfrm rot="16200000">
              <a:off x="10872792" y="3349163"/>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students</a:t>
              </a:r>
            </a:p>
          </p:txBody>
        </p:sp>
      </p:grpSp>
      <p:grpSp>
        <p:nvGrpSpPr>
          <p:cNvPr id="18" name="Group 17">
            <a:extLst>
              <a:ext uri="{FF2B5EF4-FFF2-40B4-BE49-F238E27FC236}">
                <a16:creationId xmlns:a16="http://schemas.microsoft.com/office/drawing/2014/main" id="{BC766D13-A27C-4E44-AA01-F40F9FE2184D}"/>
              </a:ext>
            </a:extLst>
          </p:cNvPr>
          <p:cNvGrpSpPr/>
          <p:nvPr/>
        </p:nvGrpSpPr>
        <p:grpSpPr>
          <a:xfrm>
            <a:off x="-1689153" y="0"/>
            <a:ext cx="12192000" cy="6858000"/>
            <a:chOff x="0" y="0"/>
            <a:chExt cx="12192000" cy="6858000"/>
          </a:xfrm>
        </p:grpSpPr>
        <p:sp>
          <p:nvSpPr>
            <p:cNvPr id="19" name="Rectangle 18">
              <a:extLst>
                <a:ext uri="{FF2B5EF4-FFF2-40B4-BE49-F238E27FC236}">
                  <a16:creationId xmlns:a16="http://schemas.microsoft.com/office/drawing/2014/main" id="{5F31A73D-0F60-4AEF-A92C-F736AA10F9D0}"/>
                </a:ext>
              </a:extLst>
            </p:cNvPr>
            <p:cNvSpPr/>
            <p:nvPr/>
          </p:nvSpPr>
          <p:spPr>
            <a:xfrm>
              <a:off x="0" y="0"/>
              <a:ext cx="1219200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Freeform: Shape 19">
              <a:extLst>
                <a:ext uri="{FF2B5EF4-FFF2-40B4-BE49-F238E27FC236}">
                  <a16:creationId xmlns:a16="http://schemas.microsoft.com/office/drawing/2014/main" id="{FD733F5B-68C1-430A-A144-0EB72A159359}"/>
                </a:ext>
              </a:extLst>
            </p:cNvPr>
            <p:cNvSpPr/>
            <p:nvPr/>
          </p:nvSpPr>
          <p:spPr>
            <a:xfrm>
              <a:off x="11023600" y="2418863"/>
              <a:ext cx="1168400" cy="2506933"/>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a:extLst>
                <a:ext uri="{FF2B5EF4-FFF2-40B4-BE49-F238E27FC236}">
                  <a16:creationId xmlns:a16="http://schemas.microsoft.com/office/drawing/2014/main" id="{1B834632-1844-4F8F-B101-93ACD978FB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11077200" y="3407029"/>
              <a:ext cx="530600" cy="530600"/>
            </a:xfrm>
            <a:prstGeom prst="rect">
              <a:avLst/>
            </a:prstGeom>
          </p:spPr>
        </p:pic>
        <p:sp>
          <p:nvSpPr>
            <p:cNvPr id="22" name="TextBox 21">
              <a:extLst>
                <a:ext uri="{FF2B5EF4-FFF2-40B4-BE49-F238E27FC236}">
                  <a16:creationId xmlns:a16="http://schemas.microsoft.com/office/drawing/2014/main" id="{1E6B959B-18A0-4491-9A3E-8E0D7DBF4688}"/>
                </a:ext>
              </a:extLst>
            </p:cNvPr>
            <p:cNvSpPr txBox="1"/>
            <p:nvPr/>
          </p:nvSpPr>
          <p:spPr>
            <a:xfrm rot="16200000">
              <a:off x="10872792" y="3349163"/>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admin</a:t>
              </a:r>
            </a:p>
          </p:txBody>
        </p:sp>
      </p:grpSp>
      <p:grpSp>
        <p:nvGrpSpPr>
          <p:cNvPr id="23" name="Group 22">
            <a:extLst>
              <a:ext uri="{FF2B5EF4-FFF2-40B4-BE49-F238E27FC236}">
                <a16:creationId xmlns:a16="http://schemas.microsoft.com/office/drawing/2014/main" id="{BE9C134C-C515-486C-BA33-387A5D912B64}"/>
              </a:ext>
            </a:extLst>
          </p:cNvPr>
          <p:cNvGrpSpPr/>
          <p:nvPr/>
        </p:nvGrpSpPr>
        <p:grpSpPr>
          <a:xfrm>
            <a:off x="-2280150" y="0"/>
            <a:ext cx="12192000" cy="6858000"/>
            <a:chOff x="0" y="0"/>
            <a:chExt cx="12192000" cy="6858000"/>
          </a:xfrm>
        </p:grpSpPr>
        <p:sp>
          <p:nvSpPr>
            <p:cNvPr id="24" name="Rectangle 23">
              <a:extLst>
                <a:ext uri="{FF2B5EF4-FFF2-40B4-BE49-F238E27FC236}">
                  <a16:creationId xmlns:a16="http://schemas.microsoft.com/office/drawing/2014/main" id="{D2742432-2DD4-4A0C-B7DD-7D3CEA6B4B2B}"/>
                </a:ext>
              </a:extLst>
            </p:cNvPr>
            <p:cNvSpPr/>
            <p:nvPr/>
          </p:nvSpPr>
          <p:spPr>
            <a:xfrm>
              <a:off x="0" y="0"/>
              <a:ext cx="1219200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Freeform: Shape 24">
              <a:extLst>
                <a:ext uri="{FF2B5EF4-FFF2-40B4-BE49-F238E27FC236}">
                  <a16:creationId xmlns:a16="http://schemas.microsoft.com/office/drawing/2014/main" id="{5C2721E8-D44D-46CE-8971-FCBC94E45050}"/>
                </a:ext>
              </a:extLst>
            </p:cNvPr>
            <p:cNvSpPr/>
            <p:nvPr/>
          </p:nvSpPr>
          <p:spPr>
            <a:xfrm>
              <a:off x="11023600" y="2418863"/>
              <a:ext cx="1168400" cy="2506933"/>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a:extLst>
                <a:ext uri="{FF2B5EF4-FFF2-40B4-BE49-F238E27FC236}">
                  <a16:creationId xmlns:a16="http://schemas.microsoft.com/office/drawing/2014/main" id="{F057289A-CA03-4C8F-AE63-40CD58D6FE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11077200" y="3407029"/>
              <a:ext cx="530600" cy="530600"/>
            </a:xfrm>
            <a:prstGeom prst="rect">
              <a:avLst/>
            </a:prstGeom>
          </p:spPr>
        </p:pic>
        <p:sp>
          <p:nvSpPr>
            <p:cNvPr id="27" name="TextBox 26">
              <a:extLst>
                <a:ext uri="{FF2B5EF4-FFF2-40B4-BE49-F238E27FC236}">
                  <a16:creationId xmlns:a16="http://schemas.microsoft.com/office/drawing/2014/main" id="{6781175A-EE68-4C57-9F45-2C908BB3D178}"/>
                </a:ext>
              </a:extLst>
            </p:cNvPr>
            <p:cNvSpPr txBox="1"/>
            <p:nvPr/>
          </p:nvSpPr>
          <p:spPr>
            <a:xfrm rot="16200000">
              <a:off x="10872792" y="3349163"/>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support</a:t>
              </a:r>
            </a:p>
          </p:txBody>
        </p:sp>
      </p:grpSp>
      <p:grpSp>
        <p:nvGrpSpPr>
          <p:cNvPr id="28" name="Group 27">
            <a:extLst>
              <a:ext uri="{FF2B5EF4-FFF2-40B4-BE49-F238E27FC236}">
                <a16:creationId xmlns:a16="http://schemas.microsoft.com/office/drawing/2014/main" id="{BF60FFFE-10DC-41E7-87B1-B8A38C07FC58}"/>
              </a:ext>
            </a:extLst>
          </p:cNvPr>
          <p:cNvGrpSpPr/>
          <p:nvPr/>
        </p:nvGrpSpPr>
        <p:grpSpPr>
          <a:xfrm>
            <a:off x="-2810749" y="0"/>
            <a:ext cx="12192000" cy="6858000"/>
            <a:chOff x="0" y="0"/>
            <a:chExt cx="12192000" cy="6858000"/>
          </a:xfrm>
        </p:grpSpPr>
        <p:sp>
          <p:nvSpPr>
            <p:cNvPr id="29" name="Rectangle 28">
              <a:extLst>
                <a:ext uri="{FF2B5EF4-FFF2-40B4-BE49-F238E27FC236}">
                  <a16:creationId xmlns:a16="http://schemas.microsoft.com/office/drawing/2014/main" id="{79914DB4-4282-4DBC-9709-1EEF60EA8286}"/>
                </a:ext>
              </a:extLst>
            </p:cNvPr>
            <p:cNvSpPr/>
            <p:nvPr/>
          </p:nvSpPr>
          <p:spPr>
            <a:xfrm>
              <a:off x="0" y="0"/>
              <a:ext cx="1219200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Freeform: Shape 29">
              <a:extLst>
                <a:ext uri="{FF2B5EF4-FFF2-40B4-BE49-F238E27FC236}">
                  <a16:creationId xmlns:a16="http://schemas.microsoft.com/office/drawing/2014/main" id="{85C551D3-78C1-4476-955E-3D7FC30FFF52}"/>
                </a:ext>
              </a:extLst>
            </p:cNvPr>
            <p:cNvSpPr/>
            <p:nvPr/>
          </p:nvSpPr>
          <p:spPr>
            <a:xfrm>
              <a:off x="11023600" y="2418863"/>
              <a:ext cx="1168400" cy="2506933"/>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00A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Picture 30">
              <a:extLst>
                <a:ext uri="{FF2B5EF4-FFF2-40B4-BE49-F238E27FC236}">
                  <a16:creationId xmlns:a16="http://schemas.microsoft.com/office/drawing/2014/main" id="{29F2C7F8-B08C-4FF1-AD4F-EF1C326971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11015069" y="3407028"/>
              <a:ext cx="530600" cy="530600"/>
            </a:xfrm>
            <a:prstGeom prst="rect">
              <a:avLst/>
            </a:prstGeom>
          </p:spPr>
        </p:pic>
        <p:sp>
          <p:nvSpPr>
            <p:cNvPr id="32" name="TextBox 31">
              <a:extLst>
                <a:ext uri="{FF2B5EF4-FFF2-40B4-BE49-F238E27FC236}">
                  <a16:creationId xmlns:a16="http://schemas.microsoft.com/office/drawing/2014/main" id="{B946FC58-4FF4-4B60-A5DA-7888B3902AA2}"/>
                </a:ext>
              </a:extLst>
            </p:cNvPr>
            <p:cNvSpPr txBox="1"/>
            <p:nvPr/>
          </p:nvSpPr>
          <p:spPr>
            <a:xfrm rot="16200000">
              <a:off x="10872792" y="3349163"/>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used tech</a:t>
              </a:r>
            </a:p>
          </p:txBody>
        </p:sp>
      </p:grpSp>
      <p:grpSp>
        <p:nvGrpSpPr>
          <p:cNvPr id="33" name="Group 32">
            <a:extLst>
              <a:ext uri="{FF2B5EF4-FFF2-40B4-BE49-F238E27FC236}">
                <a16:creationId xmlns:a16="http://schemas.microsoft.com/office/drawing/2014/main" id="{A949FA71-6433-49F7-B72C-FC229DD27CFC}"/>
              </a:ext>
            </a:extLst>
          </p:cNvPr>
          <p:cNvGrpSpPr/>
          <p:nvPr/>
        </p:nvGrpSpPr>
        <p:grpSpPr>
          <a:xfrm>
            <a:off x="-13442855" y="0"/>
            <a:ext cx="12254131" cy="6858000"/>
            <a:chOff x="0" y="0"/>
            <a:chExt cx="12254131" cy="6858000"/>
          </a:xfrm>
        </p:grpSpPr>
        <p:sp>
          <p:nvSpPr>
            <p:cNvPr id="34" name="Rectangle 33">
              <a:extLst>
                <a:ext uri="{FF2B5EF4-FFF2-40B4-BE49-F238E27FC236}">
                  <a16:creationId xmlns:a16="http://schemas.microsoft.com/office/drawing/2014/main" id="{E5DEF956-D339-4954-8632-89F34EE376E7}"/>
                </a:ext>
              </a:extLst>
            </p:cNvPr>
            <p:cNvSpPr/>
            <p:nvPr/>
          </p:nvSpPr>
          <p:spPr>
            <a:xfrm>
              <a:off x="0" y="0"/>
              <a:ext cx="1219200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Freeform: Shape 34">
              <a:extLst>
                <a:ext uri="{FF2B5EF4-FFF2-40B4-BE49-F238E27FC236}">
                  <a16:creationId xmlns:a16="http://schemas.microsoft.com/office/drawing/2014/main" id="{4EF72853-D9E4-4716-8712-7314507AB5D8}"/>
                </a:ext>
              </a:extLst>
            </p:cNvPr>
            <p:cNvSpPr/>
            <p:nvPr/>
          </p:nvSpPr>
          <p:spPr>
            <a:xfrm>
              <a:off x="11023600" y="2418863"/>
              <a:ext cx="1168400" cy="2506933"/>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Picture 35">
              <a:extLst>
                <a:ext uri="{FF2B5EF4-FFF2-40B4-BE49-F238E27FC236}">
                  <a16:creationId xmlns:a16="http://schemas.microsoft.com/office/drawing/2014/main" id="{70F59E57-8F79-4B21-B7DB-D8BF034D67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11077200" y="3335909"/>
              <a:ext cx="530600" cy="530600"/>
            </a:xfrm>
            <a:prstGeom prst="rect">
              <a:avLst/>
            </a:prstGeom>
          </p:spPr>
        </p:pic>
        <p:sp>
          <p:nvSpPr>
            <p:cNvPr id="37" name="TextBox 36">
              <a:extLst>
                <a:ext uri="{FF2B5EF4-FFF2-40B4-BE49-F238E27FC236}">
                  <a16:creationId xmlns:a16="http://schemas.microsoft.com/office/drawing/2014/main" id="{8B5A4159-EE87-416C-BE7A-1AE931E91B42}"/>
                </a:ext>
              </a:extLst>
            </p:cNvPr>
            <p:cNvSpPr txBox="1"/>
            <p:nvPr/>
          </p:nvSpPr>
          <p:spPr>
            <a:xfrm rot="16200000">
              <a:off x="10639030" y="3356305"/>
              <a:ext cx="2583871"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future scope</a:t>
              </a:r>
            </a:p>
          </p:txBody>
        </p:sp>
      </p:grpSp>
      <p:grpSp>
        <p:nvGrpSpPr>
          <p:cNvPr id="38" name="Group 37">
            <a:extLst>
              <a:ext uri="{FF2B5EF4-FFF2-40B4-BE49-F238E27FC236}">
                <a16:creationId xmlns:a16="http://schemas.microsoft.com/office/drawing/2014/main" id="{3A8DC7A4-FA63-4421-8342-C37FCC65BCF9}"/>
              </a:ext>
            </a:extLst>
          </p:cNvPr>
          <p:cNvGrpSpPr/>
          <p:nvPr/>
        </p:nvGrpSpPr>
        <p:grpSpPr>
          <a:xfrm>
            <a:off x="-14022480" y="0"/>
            <a:ext cx="12195956" cy="6858000"/>
            <a:chOff x="0" y="0"/>
            <a:chExt cx="12195956" cy="6858000"/>
          </a:xfrm>
        </p:grpSpPr>
        <p:sp>
          <p:nvSpPr>
            <p:cNvPr id="39" name="Rectangle 38">
              <a:extLst>
                <a:ext uri="{FF2B5EF4-FFF2-40B4-BE49-F238E27FC236}">
                  <a16:creationId xmlns:a16="http://schemas.microsoft.com/office/drawing/2014/main" id="{65344A58-A6D8-41E5-91AA-42720D8BF753}"/>
                </a:ext>
              </a:extLst>
            </p:cNvPr>
            <p:cNvSpPr/>
            <p:nvPr/>
          </p:nvSpPr>
          <p:spPr>
            <a:xfrm>
              <a:off x="0" y="0"/>
              <a:ext cx="1219200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0" name="Group 39">
              <a:extLst>
                <a:ext uri="{FF2B5EF4-FFF2-40B4-BE49-F238E27FC236}">
                  <a16:creationId xmlns:a16="http://schemas.microsoft.com/office/drawing/2014/main" id="{59AB3F32-D025-4FBC-8A7F-BA4144E7A2FF}"/>
                </a:ext>
              </a:extLst>
            </p:cNvPr>
            <p:cNvGrpSpPr/>
            <p:nvPr/>
          </p:nvGrpSpPr>
          <p:grpSpPr>
            <a:xfrm>
              <a:off x="11023190" y="2407718"/>
              <a:ext cx="1172766" cy="2506933"/>
              <a:chOff x="11023190" y="2407718"/>
              <a:chExt cx="1172766" cy="2506933"/>
            </a:xfrm>
            <a:solidFill>
              <a:srgbClr val="52CBBE"/>
            </a:solidFill>
          </p:grpSpPr>
          <p:sp>
            <p:nvSpPr>
              <p:cNvPr id="41" name="Freeform: Shape 40">
                <a:extLst>
                  <a:ext uri="{FF2B5EF4-FFF2-40B4-BE49-F238E27FC236}">
                    <a16:creationId xmlns:a16="http://schemas.microsoft.com/office/drawing/2014/main" id="{04489A0D-34E3-41F6-9158-FBF5B2B2ADD2}"/>
                  </a:ext>
                </a:extLst>
              </p:cNvPr>
              <p:cNvSpPr/>
              <p:nvPr/>
            </p:nvSpPr>
            <p:spPr>
              <a:xfrm>
                <a:off x="11023190" y="2407718"/>
                <a:ext cx="1168400" cy="2506933"/>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6A7B02D4-9382-4F8C-8791-64C303ACE293}"/>
                  </a:ext>
                </a:extLst>
              </p:cNvPr>
              <p:cNvSpPr txBox="1"/>
              <p:nvPr/>
            </p:nvSpPr>
            <p:spPr>
              <a:xfrm rot="16200000">
                <a:off x="10876748" y="3338019"/>
                <a:ext cx="1992086" cy="646331"/>
              </a:xfrm>
              <a:prstGeom prst="rect">
                <a:avLst/>
              </a:prstGeom>
              <a:grpFill/>
            </p:spPr>
            <p:txBody>
              <a:bodyPr wrap="square" rtlCol="0">
                <a:spAutoFit/>
              </a:bodyPr>
              <a:lstStyle/>
              <a:p>
                <a:pPr algn="ctr"/>
                <a:r>
                  <a:rPr lang="en-US" sz="3600" b="1" dirty="0">
                    <a:solidFill>
                      <a:srgbClr val="F0EEF0"/>
                    </a:solidFill>
                    <a:latin typeface="Tw Cen MT" panose="020B0602020104020603" pitchFamily="34" charset="0"/>
                  </a:rPr>
                  <a:t>demo</a:t>
                </a:r>
              </a:p>
            </p:txBody>
          </p:sp>
          <p:pic>
            <p:nvPicPr>
              <p:cNvPr id="43" name="Picture 42">
                <a:extLst>
                  <a:ext uri="{FF2B5EF4-FFF2-40B4-BE49-F238E27FC236}">
                    <a16:creationId xmlns:a16="http://schemas.microsoft.com/office/drawing/2014/main" id="{AEE6C185-577A-4BD0-B856-15E2D19FD7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11081318" y="3199321"/>
                <a:ext cx="530600" cy="530600"/>
              </a:xfrm>
              <a:prstGeom prst="rect">
                <a:avLst/>
              </a:prstGeom>
              <a:grpFill/>
            </p:spPr>
          </p:pic>
        </p:grpSp>
      </p:grpSp>
      <p:cxnSp>
        <p:nvCxnSpPr>
          <p:cNvPr id="141" name="Straight Connector 140">
            <a:extLst>
              <a:ext uri="{FF2B5EF4-FFF2-40B4-BE49-F238E27FC236}">
                <a16:creationId xmlns:a16="http://schemas.microsoft.com/office/drawing/2014/main" id="{38ADBCAA-BC72-4987-BE88-2DD76EA1D421}"/>
              </a:ext>
            </a:extLst>
          </p:cNvPr>
          <p:cNvCxnSpPr>
            <a:cxnSpLocks/>
            <a:stCxn id="144" idx="6"/>
            <a:endCxn id="147" idx="6"/>
          </p:cNvCxnSpPr>
          <p:nvPr/>
        </p:nvCxnSpPr>
        <p:spPr>
          <a:xfrm flipV="1">
            <a:off x="2176807" y="3623253"/>
            <a:ext cx="3770710" cy="7989"/>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142" name="Group 141">
            <a:extLst>
              <a:ext uri="{FF2B5EF4-FFF2-40B4-BE49-F238E27FC236}">
                <a16:creationId xmlns:a16="http://schemas.microsoft.com/office/drawing/2014/main" id="{4660B686-4A06-4378-B15A-8A0E403CE8F8}"/>
              </a:ext>
            </a:extLst>
          </p:cNvPr>
          <p:cNvGrpSpPr/>
          <p:nvPr/>
        </p:nvGrpSpPr>
        <p:grpSpPr>
          <a:xfrm>
            <a:off x="1996001" y="3525695"/>
            <a:ext cx="211094" cy="211094"/>
            <a:chOff x="3855819" y="4248152"/>
            <a:chExt cx="211094" cy="211094"/>
          </a:xfrm>
        </p:grpSpPr>
        <p:sp>
          <p:nvSpPr>
            <p:cNvPr id="143" name="Oval 142">
              <a:extLst>
                <a:ext uri="{FF2B5EF4-FFF2-40B4-BE49-F238E27FC236}">
                  <a16:creationId xmlns:a16="http://schemas.microsoft.com/office/drawing/2014/main" id="{55635CAB-83FD-4BD7-8A84-5A696679BD9E}"/>
                </a:ext>
              </a:extLst>
            </p:cNvPr>
            <p:cNvSpPr/>
            <p:nvPr/>
          </p:nvSpPr>
          <p:spPr>
            <a:xfrm>
              <a:off x="3855819" y="4248152"/>
              <a:ext cx="211094" cy="211094"/>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Oval 143">
              <a:extLst>
                <a:ext uri="{FF2B5EF4-FFF2-40B4-BE49-F238E27FC236}">
                  <a16:creationId xmlns:a16="http://schemas.microsoft.com/office/drawing/2014/main" id="{0052F510-D539-4B0C-9F47-2E8889F5A2B1}"/>
                </a:ext>
              </a:extLst>
            </p:cNvPr>
            <p:cNvSpPr/>
            <p:nvPr/>
          </p:nvSpPr>
          <p:spPr>
            <a:xfrm>
              <a:off x="3886107" y="4278440"/>
              <a:ext cx="150518" cy="150518"/>
            </a:xfrm>
            <a:prstGeom prst="ellipse">
              <a:avLst/>
            </a:prstGeom>
            <a:solidFill>
              <a:srgbClr val="52CB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5" name="Group 144">
            <a:extLst>
              <a:ext uri="{FF2B5EF4-FFF2-40B4-BE49-F238E27FC236}">
                <a16:creationId xmlns:a16="http://schemas.microsoft.com/office/drawing/2014/main" id="{22BF8B4B-94EA-4E3A-8532-4461A0F81800}"/>
              </a:ext>
            </a:extLst>
          </p:cNvPr>
          <p:cNvGrpSpPr/>
          <p:nvPr/>
        </p:nvGrpSpPr>
        <p:grpSpPr>
          <a:xfrm>
            <a:off x="5766711" y="3517706"/>
            <a:ext cx="211094" cy="211094"/>
            <a:chOff x="5973250" y="4248152"/>
            <a:chExt cx="211094" cy="211094"/>
          </a:xfrm>
        </p:grpSpPr>
        <p:sp>
          <p:nvSpPr>
            <p:cNvPr id="146" name="Oval 145">
              <a:extLst>
                <a:ext uri="{FF2B5EF4-FFF2-40B4-BE49-F238E27FC236}">
                  <a16:creationId xmlns:a16="http://schemas.microsoft.com/office/drawing/2014/main" id="{A10DFA33-D558-4901-9C3F-9D77515EF948}"/>
                </a:ext>
              </a:extLst>
            </p:cNvPr>
            <p:cNvSpPr/>
            <p:nvPr/>
          </p:nvSpPr>
          <p:spPr>
            <a:xfrm>
              <a:off x="5973250" y="4248152"/>
              <a:ext cx="211094" cy="211094"/>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Oval 146">
              <a:extLst>
                <a:ext uri="{FF2B5EF4-FFF2-40B4-BE49-F238E27FC236}">
                  <a16:creationId xmlns:a16="http://schemas.microsoft.com/office/drawing/2014/main" id="{D5E6F3F2-1797-43DA-A2BC-D5B588B72951}"/>
                </a:ext>
              </a:extLst>
            </p:cNvPr>
            <p:cNvSpPr/>
            <p:nvPr/>
          </p:nvSpPr>
          <p:spPr>
            <a:xfrm>
              <a:off x="6003538" y="4278440"/>
              <a:ext cx="150518" cy="150518"/>
            </a:xfrm>
            <a:prstGeom prst="ellipse">
              <a:avLst/>
            </a:prstGeom>
            <a:solidFill>
              <a:srgbClr val="FEC6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8" name="TextBox 147">
            <a:extLst>
              <a:ext uri="{FF2B5EF4-FFF2-40B4-BE49-F238E27FC236}">
                <a16:creationId xmlns:a16="http://schemas.microsoft.com/office/drawing/2014/main" id="{14674F16-0E73-4649-B1B5-022FBCAD75B9}"/>
              </a:ext>
            </a:extLst>
          </p:cNvPr>
          <p:cNvSpPr txBox="1"/>
          <p:nvPr/>
        </p:nvSpPr>
        <p:spPr>
          <a:xfrm>
            <a:off x="756087" y="3767077"/>
            <a:ext cx="2942972" cy="830997"/>
          </a:xfrm>
          <a:prstGeom prst="rect">
            <a:avLst/>
          </a:prstGeom>
          <a:noFill/>
        </p:spPr>
        <p:txBody>
          <a:bodyPr wrap="square" rtlCol="0">
            <a:spAutoFit/>
          </a:bodyPr>
          <a:lstStyle/>
          <a:p>
            <a:pPr algn="ctr"/>
            <a:r>
              <a:rPr lang="en-US" sz="4800" b="1" dirty="0">
                <a:solidFill>
                  <a:srgbClr val="52C9BD"/>
                </a:solidFill>
                <a:latin typeface="Tw Cen MT" panose="020B0602020104020603" pitchFamily="34" charset="0"/>
              </a:rPr>
              <a:t>Front End</a:t>
            </a:r>
          </a:p>
        </p:txBody>
      </p:sp>
      <p:sp>
        <p:nvSpPr>
          <p:cNvPr id="149" name="TextBox 148">
            <a:extLst>
              <a:ext uri="{FF2B5EF4-FFF2-40B4-BE49-F238E27FC236}">
                <a16:creationId xmlns:a16="http://schemas.microsoft.com/office/drawing/2014/main" id="{577A1060-D9D5-4395-9FD9-B88CD8261344}"/>
              </a:ext>
            </a:extLst>
          </p:cNvPr>
          <p:cNvSpPr txBox="1"/>
          <p:nvPr/>
        </p:nvSpPr>
        <p:spPr>
          <a:xfrm>
            <a:off x="4833280" y="3709155"/>
            <a:ext cx="2862162" cy="830997"/>
          </a:xfrm>
          <a:prstGeom prst="rect">
            <a:avLst/>
          </a:prstGeom>
          <a:noFill/>
        </p:spPr>
        <p:txBody>
          <a:bodyPr wrap="square" rtlCol="0">
            <a:spAutoFit/>
          </a:bodyPr>
          <a:lstStyle/>
          <a:p>
            <a:pPr algn="ctr"/>
            <a:r>
              <a:rPr lang="en-US" sz="4800" b="1" dirty="0">
                <a:solidFill>
                  <a:srgbClr val="FEC630"/>
                </a:solidFill>
                <a:latin typeface="Tw Cen MT" panose="020B0602020104020603" pitchFamily="34" charset="0"/>
              </a:rPr>
              <a:t>Back End</a:t>
            </a:r>
          </a:p>
        </p:txBody>
      </p:sp>
      <p:grpSp>
        <p:nvGrpSpPr>
          <p:cNvPr id="150" name="Group 149">
            <a:extLst>
              <a:ext uri="{FF2B5EF4-FFF2-40B4-BE49-F238E27FC236}">
                <a16:creationId xmlns:a16="http://schemas.microsoft.com/office/drawing/2014/main" id="{67AFCADB-E284-4B08-BDE3-70CF36410DDE}"/>
              </a:ext>
            </a:extLst>
          </p:cNvPr>
          <p:cNvGrpSpPr/>
          <p:nvPr/>
        </p:nvGrpSpPr>
        <p:grpSpPr>
          <a:xfrm>
            <a:off x="1458105" y="1715902"/>
            <a:ext cx="1275682" cy="1275682"/>
            <a:chOff x="3587654" y="1715902"/>
            <a:chExt cx="1275682" cy="1275682"/>
          </a:xfrm>
        </p:grpSpPr>
        <p:sp>
          <p:nvSpPr>
            <p:cNvPr id="151" name="Teardrop 150">
              <a:extLst>
                <a:ext uri="{FF2B5EF4-FFF2-40B4-BE49-F238E27FC236}">
                  <a16:creationId xmlns:a16="http://schemas.microsoft.com/office/drawing/2014/main" id="{E9BACBDE-3E22-42AF-BA1E-88AE8F5995A4}"/>
                </a:ext>
              </a:extLst>
            </p:cNvPr>
            <p:cNvSpPr/>
            <p:nvPr/>
          </p:nvSpPr>
          <p:spPr>
            <a:xfrm rot="8100000">
              <a:off x="3587654" y="1715902"/>
              <a:ext cx="1275682" cy="1275682"/>
            </a:xfrm>
            <a:prstGeom prst="teardrop">
              <a:avLst>
                <a:gd name="adj" fmla="val 109962"/>
              </a:avLst>
            </a:prstGeom>
            <a:solidFill>
              <a:srgbClr val="52CB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Oval 151">
              <a:extLst>
                <a:ext uri="{FF2B5EF4-FFF2-40B4-BE49-F238E27FC236}">
                  <a16:creationId xmlns:a16="http://schemas.microsoft.com/office/drawing/2014/main" id="{B2BD5EAE-EDE2-4C2C-B1B8-BFFC820236BE}"/>
                </a:ext>
              </a:extLst>
            </p:cNvPr>
            <p:cNvSpPr/>
            <p:nvPr/>
          </p:nvSpPr>
          <p:spPr>
            <a:xfrm>
              <a:off x="3800956" y="1939196"/>
              <a:ext cx="889686" cy="88968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3" name="Picture 152">
              <a:extLst>
                <a:ext uri="{FF2B5EF4-FFF2-40B4-BE49-F238E27FC236}">
                  <a16:creationId xmlns:a16="http://schemas.microsoft.com/office/drawing/2014/main" id="{0A0F1A58-CAC3-47CE-A2F9-0A5B8C2B122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95922" y="2027894"/>
              <a:ext cx="659146" cy="659144"/>
            </a:xfrm>
            <a:prstGeom prst="rect">
              <a:avLst/>
            </a:prstGeom>
          </p:spPr>
        </p:pic>
      </p:grpSp>
      <p:grpSp>
        <p:nvGrpSpPr>
          <p:cNvPr id="154" name="Group 153">
            <a:extLst>
              <a:ext uri="{FF2B5EF4-FFF2-40B4-BE49-F238E27FC236}">
                <a16:creationId xmlns:a16="http://schemas.microsoft.com/office/drawing/2014/main" id="{12106191-3BCA-4F3F-9FB0-8780B8396896}"/>
              </a:ext>
            </a:extLst>
          </p:cNvPr>
          <p:cNvGrpSpPr/>
          <p:nvPr/>
        </p:nvGrpSpPr>
        <p:grpSpPr>
          <a:xfrm>
            <a:off x="5223632" y="1755914"/>
            <a:ext cx="1275682" cy="1275682"/>
            <a:chOff x="7353181" y="1755914"/>
            <a:chExt cx="1275682" cy="1275682"/>
          </a:xfrm>
        </p:grpSpPr>
        <p:sp>
          <p:nvSpPr>
            <p:cNvPr id="155" name="Teardrop 154">
              <a:extLst>
                <a:ext uri="{FF2B5EF4-FFF2-40B4-BE49-F238E27FC236}">
                  <a16:creationId xmlns:a16="http://schemas.microsoft.com/office/drawing/2014/main" id="{998D552D-EDFE-4205-9807-42B4495DDC68}"/>
                </a:ext>
              </a:extLst>
            </p:cNvPr>
            <p:cNvSpPr/>
            <p:nvPr/>
          </p:nvSpPr>
          <p:spPr>
            <a:xfrm rot="8100000">
              <a:off x="7353181" y="1755914"/>
              <a:ext cx="1275682" cy="1275682"/>
            </a:xfrm>
            <a:prstGeom prst="teardrop">
              <a:avLst>
                <a:gd name="adj" fmla="val 109962"/>
              </a:avLst>
            </a:prstGeom>
            <a:solidFill>
              <a:srgbClr val="FEC6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Oval 155">
              <a:extLst>
                <a:ext uri="{FF2B5EF4-FFF2-40B4-BE49-F238E27FC236}">
                  <a16:creationId xmlns:a16="http://schemas.microsoft.com/office/drawing/2014/main" id="{B0D4DA71-DE2B-4784-A393-CC6DC9A54DF6}"/>
                </a:ext>
              </a:extLst>
            </p:cNvPr>
            <p:cNvSpPr/>
            <p:nvPr/>
          </p:nvSpPr>
          <p:spPr>
            <a:xfrm>
              <a:off x="7547530" y="1948912"/>
              <a:ext cx="889686" cy="88968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7" name="Picture 156">
              <a:extLst>
                <a:ext uri="{FF2B5EF4-FFF2-40B4-BE49-F238E27FC236}">
                  <a16:creationId xmlns:a16="http://schemas.microsoft.com/office/drawing/2014/main" id="{D274906A-A8F8-49F2-8E01-68813158C4F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48666" y="2048456"/>
              <a:ext cx="684562" cy="684560"/>
            </a:xfrm>
            <a:prstGeom prst="rect">
              <a:avLst/>
            </a:prstGeom>
          </p:spPr>
        </p:pic>
      </p:grpSp>
      <p:grpSp>
        <p:nvGrpSpPr>
          <p:cNvPr id="158" name="Group 157">
            <a:extLst>
              <a:ext uri="{FF2B5EF4-FFF2-40B4-BE49-F238E27FC236}">
                <a16:creationId xmlns:a16="http://schemas.microsoft.com/office/drawing/2014/main" id="{5A8BC651-59D6-4079-A472-E767EDDBC3B3}"/>
              </a:ext>
            </a:extLst>
          </p:cNvPr>
          <p:cNvGrpSpPr/>
          <p:nvPr/>
        </p:nvGrpSpPr>
        <p:grpSpPr>
          <a:xfrm>
            <a:off x="4542179" y="4626053"/>
            <a:ext cx="3970009" cy="1461938"/>
            <a:chOff x="1514240" y="4816886"/>
            <a:chExt cx="3970009" cy="1461938"/>
          </a:xfrm>
        </p:grpSpPr>
        <p:sp>
          <p:nvSpPr>
            <p:cNvPr id="159" name="TextBox 158">
              <a:extLst>
                <a:ext uri="{FF2B5EF4-FFF2-40B4-BE49-F238E27FC236}">
                  <a16:creationId xmlns:a16="http://schemas.microsoft.com/office/drawing/2014/main" id="{BF63A1A5-A94B-43A4-9D6E-8A0E57075139}"/>
                </a:ext>
              </a:extLst>
            </p:cNvPr>
            <p:cNvSpPr txBox="1"/>
            <p:nvPr/>
          </p:nvSpPr>
          <p:spPr>
            <a:xfrm>
              <a:off x="1514240" y="4816886"/>
              <a:ext cx="2289049" cy="369332"/>
            </a:xfrm>
            <a:prstGeom prst="rect">
              <a:avLst/>
            </a:prstGeom>
            <a:noFill/>
          </p:spPr>
          <p:txBody>
            <a:bodyPr wrap="square" rtlCol="0">
              <a:spAutoFit/>
            </a:bodyPr>
            <a:lstStyle/>
            <a:p>
              <a:pPr algn="ctr"/>
              <a:endParaRPr lang="en-US" b="1" dirty="0">
                <a:solidFill>
                  <a:schemeClr val="tx1">
                    <a:lumMod val="75000"/>
                    <a:lumOff val="25000"/>
                  </a:schemeClr>
                </a:solidFill>
                <a:latin typeface="Tw Cen MT" panose="020B0602020104020603" pitchFamily="34" charset="0"/>
              </a:endParaRPr>
            </a:p>
          </p:txBody>
        </p:sp>
        <p:sp>
          <p:nvSpPr>
            <p:cNvPr id="160" name="TextBox 159">
              <a:extLst>
                <a:ext uri="{FF2B5EF4-FFF2-40B4-BE49-F238E27FC236}">
                  <a16:creationId xmlns:a16="http://schemas.microsoft.com/office/drawing/2014/main" id="{9CB05465-E4BB-4507-9456-D4E4EAF5911E}"/>
                </a:ext>
              </a:extLst>
            </p:cNvPr>
            <p:cNvSpPr txBox="1"/>
            <p:nvPr/>
          </p:nvSpPr>
          <p:spPr>
            <a:xfrm>
              <a:off x="1733897" y="4955385"/>
              <a:ext cx="3750352" cy="1323439"/>
            </a:xfrm>
            <a:prstGeom prst="rect">
              <a:avLst/>
            </a:prstGeom>
            <a:noFill/>
          </p:spPr>
          <p:txBody>
            <a:bodyPr wrap="square" rtlCol="0">
              <a:spAutoFit/>
            </a:bodyPr>
            <a:lstStyle/>
            <a:p>
              <a:pPr marL="342900" indent="-342900">
                <a:buFontTx/>
                <a:buChar char="-"/>
              </a:pPr>
              <a:r>
                <a:rPr lang="en-US" sz="2000" dirty="0">
                  <a:solidFill>
                    <a:schemeClr val="bg2">
                      <a:lumMod val="75000"/>
                    </a:schemeClr>
                  </a:solidFill>
                  <a:latin typeface="Tw Cen MT" panose="020B0602020104020603" pitchFamily="34" charset="0"/>
                </a:rPr>
                <a:t>PHP ( Hypertext Preprocessor )</a:t>
              </a:r>
            </a:p>
            <a:p>
              <a:pPr marL="342900" indent="-342900">
                <a:buFontTx/>
                <a:buChar char="-"/>
              </a:pPr>
              <a:r>
                <a:rPr lang="en-US" sz="2000" dirty="0">
                  <a:solidFill>
                    <a:schemeClr val="bg2">
                      <a:lumMod val="75000"/>
                    </a:schemeClr>
                  </a:solidFill>
                  <a:latin typeface="Tw Cen MT" panose="020B0602020104020603" pitchFamily="34" charset="0"/>
                </a:rPr>
                <a:t>MySQL</a:t>
              </a:r>
            </a:p>
            <a:p>
              <a:pPr marL="342900" indent="-342900">
                <a:buFontTx/>
                <a:buChar char="-"/>
              </a:pPr>
              <a:r>
                <a:rPr lang="en-US" sz="2000" dirty="0">
                  <a:solidFill>
                    <a:schemeClr val="bg2">
                      <a:lumMod val="75000"/>
                    </a:schemeClr>
                  </a:solidFill>
                  <a:latin typeface="Tw Cen MT" panose="020B0602020104020603" pitchFamily="34" charset="0"/>
                </a:rPr>
                <a:t>JavaScript</a:t>
              </a:r>
            </a:p>
            <a:p>
              <a:pPr marL="342900" indent="-342900">
                <a:buFontTx/>
                <a:buChar char="-"/>
              </a:pPr>
              <a:r>
                <a:rPr lang="en-US" sz="2000" dirty="0">
                  <a:solidFill>
                    <a:schemeClr val="bg2">
                      <a:lumMod val="75000"/>
                    </a:schemeClr>
                  </a:solidFill>
                  <a:latin typeface="Tw Cen MT" panose="020B0602020104020603" pitchFamily="34" charset="0"/>
                </a:rPr>
                <a:t>jQuery </a:t>
              </a:r>
            </a:p>
          </p:txBody>
        </p:sp>
      </p:grpSp>
      <p:grpSp>
        <p:nvGrpSpPr>
          <p:cNvPr id="161" name="Group 160">
            <a:extLst>
              <a:ext uri="{FF2B5EF4-FFF2-40B4-BE49-F238E27FC236}">
                <a16:creationId xmlns:a16="http://schemas.microsoft.com/office/drawing/2014/main" id="{58D4FCC0-EE12-49BA-900D-40A7FE6B0200}"/>
              </a:ext>
            </a:extLst>
          </p:cNvPr>
          <p:cNvGrpSpPr/>
          <p:nvPr/>
        </p:nvGrpSpPr>
        <p:grpSpPr>
          <a:xfrm>
            <a:off x="-350599" y="4530861"/>
            <a:ext cx="5672795" cy="942993"/>
            <a:chOff x="1828425" y="4901019"/>
            <a:chExt cx="2289049" cy="942993"/>
          </a:xfrm>
        </p:grpSpPr>
        <p:sp>
          <p:nvSpPr>
            <p:cNvPr id="162" name="TextBox 161">
              <a:extLst>
                <a:ext uri="{FF2B5EF4-FFF2-40B4-BE49-F238E27FC236}">
                  <a16:creationId xmlns:a16="http://schemas.microsoft.com/office/drawing/2014/main" id="{D103E462-0B20-461E-B6AC-1B11894B8C50}"/>
                </a:ext>
              </a:extLst>
            </p:cNvPr>
            <p:cNvSpPr txBox="1"/>
            <p:nvPr/>
          </p:nvSpPr>
          <p:spPr>
            <a:xfrm>
              <a:off x="1828425" y="4901019"/>
              <a:ext cx="2289049" cy="369332"/>
            </a:xfrm>
            <a:prstGeom prst="rect">
              <a:avLst/>
            </a:prstGeom>
            <a:noFill/>
          </p:spPr>
          <p:txBody>
            <a:bodyPr wrap="square" rtlCol="0">
              <a:spAutoFit/>
            </a:bodyPr>
            <a:lstStyle/>
            <a:p>
              <a:pPr algn="ctr"/>
              <a:endParaRPr lang="en-US" b="1" dirty="0">
                <a:solidFill>
                  <a:schemeClr val="tx1">
                    <a:lumMod val="75000"/>
                    <a:lumOff val="25000"/>
                  </a:schemeClr>
                </a:solidFill>
                <a:latin typeface="Tw Cen MT" panose="020B0602020104020603" pitchFamily="34" charset="0"/>
              </a:endParaRPr>
            </a:p>
          </p:txBody>
        </p:sp>
        <p:sp>
          <p:nvSpPr>
            <p:cNvPr id="163" name="TextBox 162">
              <a:extLst>
                <a:ext uri="{FF2B5EF4-FFF2-40B4-BE49-F238E27FC236}">
                  <a16:creationId xmlns:a16="http://schemas.microsoft.com/office/drawing/2014/main" id="{49F6C6F7-28C5-4798-B32B-0F87B9212E83}"/>
                </a:ext>
              </a:extLst>
            </p:cNvPr>
            <p:cNvSpPr txBox="1"/>
            <p:nvPr/>
          </p:nvSpPr>
          <p:spPr>
            <a:xfrm>
              <a:off x="2110728" y="5136126"/>
              <a:ext cx="1849733" cy="707886"/>
            </a:xfrm>
            <a:prstGeom prst="rect">
              <a:avLst/>
            </a:prstGeom>
            <a:noFill/>
          </p:spPr>
          <p:txBody>
            <a:bodyPr wrap="square" rtlCol="0">
              <a:spAutoFit/>
            </a:bodyPr>
            <a:lstStyle/>
            <a:p>
              <a:pPr marL="342900" indent="-342900">
                <a:buFontTx/>
                <a:buChar char="-"/>
              </a:pPr>
              <a:r>
                <a:rPr lang="en-US" sz="2000" dirty="0">
                  <a:solidFill>
                    <a:schemeClr val="bg2">
                      <a:lumMod val="75000"/>
                    </a:schemeClr>
                  </a:solidFill>
                  <a:latin typeface="Tw Cen MT" panose="020B0602020104020603" pitchFamily="34" charset="0"/>
                </a:rPr>
                <a:t>HTML ( Hyper Text Markup Language )</a:t>
              </a:r>
            </a:p>
            <a:p>
              <a:pPr marL="342900" indent="-342900">
                <a:buFontTx/>
                <a:buChar char="-"/>
              </a:pPr>
              <a:r>
                <a:rPr lang="en-US" sz="2000" dirty="0">
                  <a:solidFill>
                    <a:schemeClr val="bg2">
                      <a:lumMod val="75000"/>
                    </a:schemeClr>
                  </a:solidFill>
                  <a:latin typeface="Tw Cen MT" panose="020B0602020104020603" pitchFamily="34" charset="0"/>
                </a:rPr>
                <a:t> CSS ( Cascading Style Sheets )</a:t>
              </a:r>
            </a:p>
          </p:txBody>
        </p:sp>
      </p:grpSp>
    </p:spTree>
    <p:extLst>
      <p:ext uri="{BB962C8B-B14F-4D97-AF65-F5344CB8AC3E}">
        <p14:creationId xmlns:p14="http://schemas.microsoft.com/office/powerpoint/2010/main" val="4154750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42"/>
                                        </p:tgtEl>
                                        <p:attrNameLst>
                                          <p:attrName>style.visibility</p:attrName>
                                        </p:attrNameLst>
                                      </p:cBhvr>
                                      <p:to>
                                        <p:strVal val="visible"/>
                                      </p:to>
                                    </p:set>
                                    <p:anim calcmode="lin" valueType="num">
                                      <p:cBhvr>
                                        <p:cTn id="7" dur="250" fill="hold"/>
                                        <p:tgtEl>
                                          <p:spTgt spid="142"/>
                                        </p:tgtEl>
                                        <p:attrNameLst>
                                          <p:attrName>ppt_w</p:attrName>
                                        </p:attrNameLst>
                                      </p:cBhvr>
                                      <p:tavLst>
                                        <p:tav tm="0">
                                          <p:val>
                                            <p:fltVal val="0"/>
                                          </p:val>
                                        </p:tav>
                                        <p:tav tm="100000">
                                          <p:val>
                                            <p:strVal val="#ppt_w"/>
                                          </p:val>
                                        </p:tav>
                                      </p:tavLst>
                                    </p:anim>
                                    <p:anim calcmode="lin" valueType="num">
                                      <p:cBhvr>
                                        <p:cTn id="8" dur="250" fill="hold"/>
                                        <p:tgtEl>
                                          <p:spTgt spid="142"/>
                                        </p:tgtEl>
                                        <p:attrNameLst>
                                          <p:attrName>ppt_h</p:attrName>
                                        </p:attrNameLst>
                                      </p:cBhvr>
                                      <p:tavLst>
                                        <p:tav tm="0">
                                          <p:val>
                                            <p:fltVal val="0"/>
                                          </p:val>
                                        </p:tav>
                                        <p:tav tm="100000">
                                          <p:val>
                                            <p:strVal val="#ppt_h"/>
                                          </p:val>
                                        </p:tav>
                                      </p:tavLst>
                                    </p:anim>
                                    <p:animEffect transition="in" filter="fade">
                                      <p:cBhvr>
                                        <p:cTn id="9" dur="250"/>
                                        <p:tgtEl>
                                          <p:spTgt spid="142"/>
                                        </p:tgtEl>
                                      </p:cBhvr>
                                    </p:animEffect>
                                  </p:childTnLst>
                                </p:cTn>
                              </p:par>
                            </p:childTnLst>
                          </p:cTn>
                        </p:par>
                        <p:par>
                          <p:cTn id="10" fill="hold">
                            <p:stCondLst>
                              <p:cond delay="250"/>
                            </p:stCondLst>
                            <p:childTnLst>
                              <p:par>
                                <p:cTn id="11" presetID="53" presetClass="entr" presetSubtype="16" fill="hold" nodeType="afterEffect">
                                  <p:stCondLst>
                                    <p:cond delay="0"/>
                                  </p:stCondLst>
                                  <p:childTnLst>
                                    <p:set>
                                      <p:cBhvr>
                                        <p:cTn id="12" dur="1" fill="hold">
                                          <p:stCondLst>
                                            <p:cond delay="0"/>
                                          </p:stCondLst>
                                        </p:cTn>
                                        <p:tgtEl>
                                          <p:spTgt spid="150"/>
                                        </p:tgtEl>
                                        <p:attrNameLst>
                                          <p:attrName>style.visibility</p:attrName>
                                        </p:attrNameLst>
                                      </p:cBhvr>
                                      <p:to>
                                        <p:strVal val="visible"/>
                                      </p:to>
                                    </p:set>
                                    <p:anim calcmode="lin" valueType="num">
                                      <p:cBhvr>
                                        <p:cTn id="13" dur="250" fill="hold"/>
                                        <p:tgtEl>
                                          <p:spTgt spid="150"/>
                                        </p:tgtEl>
                                        <p:attrNameLst>
                                          <p:attrName>ppt_w</p:attrName>
                                        </p:attrNameLst>
                                      </p:cBhvr>
                                      <p:tavLst>
                                        <p:tav tm="0">
                                          <p:val>
                                            <p:fltVal val="0"/>
                                          </p:val>
                                        </p:tav>
                                        <p:tav tm="100000">
                                          <p:val>
                                            <p:strVal val="#ppt_w"/>
                                          </p:val>
                                        </p:tav>
                                      </p:tavLst>
                                    </p:anim>
                                    <p:anim calcmode="lin" valueType="num">
                                      <p:cBhvr>
                                        <p:cTn id="14" dur="250" fill="hold"/>
                                        <p:tgtEl>
                                          <p:spTgt spid="150"/>
                                        </p:tgtEl>
                                        <p:attrNameLst>
                                          <p:attrName>ppt_h</p:attrName>
                                        </p:attrNameLst>
                                      </p:cBhvr>
                                      <p:tavLst>
                                        <p:tav tm="0">
                                          <p:val>
                                            <p:fltVal val="0"/>
                                          </p:val>
                                        </p:tav>
                                        <p:tav tm="100000">
                                          <p:val>
                                            <p:strVal val="#ppt_h"/>
                                          </p:val>
                                        </p:tav>
                                      </p:tavLst>
                                    </p:anim>
                                    <p:animEffect transition="in" filter="fade">
                                      <p:cBhvr>
                                        <p:cTn id="15" dur="250"/>
                                        <p:tgtEl>
                                          <p:spTgt spid="150"/>
                                        </p:tgtEl>
                                      </p:cBhvr>
                                    </p:animEffect>
                                  </p:childTnLst>
                                </p:cTn>
                              </p:par>
                            </p:childTnLst>
                          </p:cTn>
                        </p:par>
                        <p:par>
                          <p:cTn id="16" fill="hold">
                            <p:stCondLst>
                              <p:cond delay="500"/>
                            </p:stCondLst>
                            <p:childTnLst>
                              <p:par>
                                <p:cTn id="17" presetID="53" presetClass="entr" presetSubtype="16" fill="hold" grpId="0" nodeType="afterEffect">
                                  <p:stCondLst>
                                    <p:cond delay="0"/>
                                  </p:stCondLst>
                                  <p:childTnLst>
                                    <p:set>
                                      <p:cBhvr>
                                        <p:cTn id="18" dur="1" fill="hold">
                                          <p:stCondLst>
                                            <p:cond delay="0"/>
                                          </p:stCondLst>
                                        </p:cTn>
                                        <p:tgtEl>
                                          <p:spTgt spid="148"/>
                                        </p:tgtEl>
                                        <p:attrNameLst>
                                          <p:attrName>style.visibility</p:attrName>
                                        </p:attrNameLst>
                                      </p:cBhvr>
                                      <p:to>
                                        <p:strVal val="visible"/>
                                      </p:to>
                                    </p:set>
                                    <p:anim calcmode="lin" valueType="num">
                                      <p:cBhvr>
                                        <p:cTn id="19" dur="250" fill="hold"/>
                                        <p:tgtEl>
                                          <p:spTgt spid="148"/>
                                        </p:tgtEl>
                                        <p:attrNameLst>
                                          <p:attrName>ppt_w</p:attrName>
                                        </p:attrNameLst>
                                      </p:cBhvr>
                                      <p:tavLst>
                                        <p:tav tm="0">
                                          <p:val>
                                            <p:fltVal val="0"/>
                                          </p:val>
                                        </p:tav>
                                        <p:tav tm="100000">
                                          <p:val>
                                            <p:strVal val="#ppt_w"/>
                                          </p:val>
                                        </p:tav>
                                      </p:tavLst>
                                    </p:anim>
                                    <p:anim calcmode="lin" valueType="num">
                                      <p:cBhvr>
                                        <p:cTn id="20" dur="250" fill="hold"/>
                                        <p:tgtEl>
                                          <p:spTgt spid="148"/>
                                        </p:tgtEl>
                                        <p:attrNameLst>
                                          <p:attrName>ppt_h</p:attrName>
                                        </p:attrNameLst>
                                      </p:cBhvr>
                                      <p:tavLst>
                                        <p:tav tm="0">
                                          <p:val>
                                            <p:fltVal val="0"/>
                                          </p:val>
                                        </p:tav>
                                        <p:tav tm="100000">
                                          <p:val>
                                            <p:strVal val="#ppt_h"/>
                                          </p:val>
                                        </p:tav>
                                      </p:tavLst>
                                    </p:anim>
                                    <p:animEffect transition="in" filter="fade">
                                      <p:cBhvr>
                                        <p:cTn id="21" dur="250"/>
                                        <p:tgtEl>
                                          <p:spTgt spid="148"/>
                                        </p:tgtEl>
                                      </p:cBhvr>
                                    </p:animEffect>
                                  </p:childTnLst>
                                </p:cTn>
                              </p:par>
                            </p:childTnLst>
                          </p:cTn>
                        </p:par>
                        <p:par>
                          <p:cTn id="22" fill="hold">
                            <p:stCondLst>
                              <p:cond delay="750"/>
                            </p:stCondLst>
                            <p:childTnLst>
                              <p:par>
                                <p:cTn id="23" presetID="42" presetClass="entr" presetSubtype="0" fill="hold" nodeType="afterEffect">
                                  <p:stCondLst>
                                    <p:cond delay="0"/>
                                  </p:stCondLst>
                                  <p:childTnLst>
                                    <p:set>
                                      <p:cBhvr>
                                        <p:cTn id="24" dur="1" fill="hold">
                                          <p:stCondLst>
                                            <p:cond delay="0"/>
                                          </p:stCondLst>
                                        </p:cTn>
                                        <p:tgtEl>
                                          <p:spTgt spid="161"/>
                                        </p:tgtEl>
                                        <p:attrNameLst>
                                          <p:attrName>style.visibility</p:attrName>
                                        </p:attrNameLst>
                                      </p:cBhvr>
                                      <p:to>
                                        <p:strVal val="visible"/>
                                      </p:to>
                                    </p:set>
                                    <p:animEffect transition="in" filter="fade">
                                      <p:cBhvr>
                                        <p:cTn id="25" dur="250"/>
                                        <p:tgtEl>
                                          <p:spTgt spid="161"/>
                                        </p:tgtEl>
                                      </p:cBhvr>
                                    </p:animEffect>
                                    <p:anim calcmode="lin" valueType="num">
                                      <p:cBhvr>
                                        <p:cTn id="26" dur="250" fill="hold"/>
                                        <p:tgtEl>
                                          <p:spTgt spid="161"/>
                                        </p:tgtEl>
                                        <p:attrNameLst>
                                          <p:attrName>ppt_x</p:attrName>
                                        </p:attrNameLst>
                                      </p:cBhvr>
                                      <p:tavLst>
                                        <p:tav tm="0">
                                          <p:val>
                                            <p:strVal val="#ppt_x"/>
                                          </p:val>
                                        </p:tav>
                                        <p:tav tm="100000">
                                          <p:val>
                                            <p:strVal val="#ppt_x"/>
                                          </p:val>
                                        </p:tav>
                                      </p:tavLst>
                                    </p:anim>
                                    <p:anim calcmode="lin" valueType="num">
                                      <p:cBhvr>
                                        <p:cTn id="27" dur="250" fill="hold"/>
                                        <p:tgtEl>
                                          <p:spTgt spid="161"/>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141"/>
                                        </p:tgtEl>
                                        <p:attrNameLst>
                                          <p:attrName>style.visibility</p:attrName>
                                        </p:attrNameLst>
                                      </p:cBhvr>
                                      <p:to>
                                        <p:strVal val="visible"/>
                                      </p:to>
                                    </p:set>
                                    <p:animEffect transition="in" filter="wipe(left)">
                                      <p:cBhvr>
                                        <p:cTn id="32" dur="500"/>
                                        <p:tgtEl>
                                          <p:spTgt spid="141"/>
                                        </p:tgtEl>
                                      </p:cBhvr>
                                    </p:animEffect>
                                  </p:childTnLst>
                                </p:cTn>
                              </p:par>
                            </p:childTnLst>
                          </p:cTn>
                        </p:par>
                        <p:par>
                          <p:cTn id="33" fill="hold">
                            <p:stCondLst>
                              <p:cond delay="500"/>
                            </p:stCondLst>
                            <p:childTnLst>
                              <p:par>
                                <p:cTn id="34" presetID="53" presetClass="entr" presetSubtype="16" fill="hold" nodeType="afterEffect">
                                  <p:stCondLst>
                                    <p:cond delay="0"/>
                                  </p:stCondLst>
                                  <p:childTnLst>
                                    <p:set>
                                      <p:cBhvr>
                                        <p:cTn id="35" dur="1" fill="hold">
                                          <p:stCondLst>
                                            <p:cond delay="0"/>
                                          </p:stCondLst>
                                        </p:cTn>
                                        <p:tgtEl>
                                          <p:spTgt spid="145"/>
                                        </p:tgtEl>
                                        <p:attrNameLst>
                                          <p:attrName>style.visibility</p:attrName>
                                        </p:attrNameLst>
                                      </p:cBhvr>
                                      <p:to>
                                        <p:strVal val="visible"/>
                                      </p:to>
                                    </p:set>
                                    <p:anim calcmode="lin" valueType="num">
                                      <p:cBhvr>
                                        <p:cTn id="36" dur="250" fill="hold"/>
                                        <p:tgtEl>
                                          <p:spTgt spid="145"/>
                                        </p:tgtEl>
                                        <p:attrNameLst>
                                          <p:attrName>ppt_w</p:attrName>
                                        </p:attrNameLst>
                                      </p:cBhvr>
                                      <p:tavLst>
                                        <p:tav tm="0">
                                          <p:val>
                                            <p:fltVal val="0"/>
                                          </p:val>
                                        </p:tav>
                                        <p:tav tm="100000">
                                          <p:val>
                                            <p:strVal val="#ppt_w"/>
                                          </p:val>
                                        </p:tav>
                                      </p:tavLst>
                                    </p:anim>
                                    <p:anim calcmode="lin" valueType="num">
                                      <p:cBhvr>
                                        <p:cTn id="37" dur="250" fill="hold"/>
                                        <p:tgtEl>
                                          <p:spTgt spid="145"/>
                                        </p:tgtEl>
                                        <p:attrNameLst>
                                          <p:attrName>ppt_h</p:attrName>
                                        </p:attrNameLst>
                                      </p:cBhvr>
                                      <p:tavLst>
                                        <p:tav tm="0">
                                          <p:val>
                                            <p:fltVal val="0"/>
                                          </p:val>
                                        </p:tav>
                                        <p:tav tm="100000">
                                          <p:val>
                                            <p:strVal val="#ppt_h"/>
                                          </p:val>
                                        </p:tav>
                                      </p:tavLst>
                                    </p:anim>
                                    <p:animEffect transition="in" filter="fade">
                                      <p:cBhvr>
                                        <p:cTn id="38" dur="250"/>
                                        <p:tgtEl>
                                          <p:spTgt spid="145"/>
                                        </p:tgtEl>
                                      </p:cBhvr>
                                    </p:animEffect>
                                  </p:childTnLst>
                                </p:cTn>
                              </p:par>
                            </p:childTnLst>
                          </p:cTn>
                        </p:par>
                        <p:par>
                          <p:cTn id="39" fill="hold">
                            <p:stCondLst>
                              <p:cond delay="750"/>
                            </p:stCondLst>
                            <p:childTnLst>
                              <p:par>
                                <p:cTn id="40" presetID="53" presetClass="entr" presetSubtype="16" fill="hold" nodeType="afterEffect">
                                  <p:stCondLst>
                                    <p:cond delay="0"/>
                                  </p:stCondLst>
                                  <p:childTnLst>
                                    <p:set>
                                      <p:cBhvr>
                                        <p:cTn id="41" dur="1" fill="hold">
                                          <p:stCondLst>
                                            <p:cond delay="0"/>
                                          </p:stCondLst>
                                        </p:cTn>
                                        <p:tgtEl>
                                          <p:spTgt spid="154"/>
                                        </p:tgtEl>
                                        <p:attrNameLst>
                                          <p:attrName>style.visibility</p:attrName>
                                        </p:attrNameLst>
                                      </p:cBhvr>
                                      <p:to>
                                        <p:strVal val="visible"/>
                                      </p:to>
                                    </p:set>
                                    <p:anim calcmode="lin" valueType="num">
                                      <p:cBhvr>
                                        <p:cTn id="42" dur="250" fill="hold"/>
                                        <p:tgtEl>
                                          <p:spTgt spid="154"/>
                                        </p:tgtEl>
                                        <p:attrNameLst>
                                          <p:attrName>ppt_w</p:attrName>
                                        </p:attrNameLst>
                                      </p:cBhvr>
                                      <p:tavLst>
                                        <p:tav tm="0">
                                          <p:val>
                                            <p:fltVal val="0"/>
                                          </p:val>
                                        </p:tav>
                                        <p:tav tm="100000">
                                          <p:val>
                                            <p:strVal val="#ppt_w"/>
                                          </p:val>
                                        </p:tav>
                                      </p:tavLst>
                                    </p:anim>
                                    <p:anim calcmode="lin" valueType="num">
                                      <p:cBhvr>
                                        <p:cTn id="43" dur="250" fill="hold"/>
                                        <p:tgtEl>
                                          <p:spTgt spid="154"/>
                                        </p:tgtEl>
                                        <p:attrNameLst>
                                          <p:attrName>ppt_h</p:attrName>
                                        </p:attrNameLst>
                                      </p:cBhvr>
                                      <p:tavLst>
                                        <p:tav tm="0">
                                          <p:val>
                                            <p:fltVal val="0"/>
                                          </p:val>
                                        </p:tav>
                                        <p:tav tm="100000">
                                          <p:val>
                                            <p:strVal val="#ppt_h"/>
                                          </p:val>
                                        </p:tav>
                                      </p:tavLst>
                                    </p:anim>
                                    <p:animEffect transition="in" filter="fade">
                                      <p:cBhvr>
                                        <p:cTn id="44" dur="250"/>
                                        <p:tgtEl>
                                          <p:spTgt spid="154"/>
                                        </p:tgtEl>
                                      </p:cBhvr>
                                    </p:animEffect>
                                  </p:childTnLst>
                                </p:cTn>
                              </p:par>
                            </p:childTnLst>
                          </p:cTn>
                        </p:par>
                        <p:par>
                          <p:cTn id="45" fill="hold">
                            <p:stCondLst>
                              <p:cond delay="1000"/>
                            </p:stCondLst>
                            <p:childTnLst>
                              <p:par>
                                <p:cTn id="46" presetID="53" presetClass="entr" presetSubtype="16" fill="hold" grpId="0" nodeType="afterEffect">
                                  <p:stCondLst>
                                    <p:cond delay="0"/>
                                  </p:stCondLst>
                                  <p:childTnLst>
                                    <p:set>
                                      <p:cBhvr>
                                        <p:cTn id="47" dur="1" fill="hold">
                                          <p:stCondLst>
                                            <p:cond delay="0"/>
                                          </p:stCondLst>
                                        </p:cTn>
                                        <p:tgtEl>
                                          <p:spTgt spid="149"/>
                                        </p:tgtEl>
                                        <p:attrNameLst>
                                          <p:attrName>style.visibility</p:attrName>
                                        </p:attrNameLst>
                                      </p:cBhvr>
                                      <p:to>
                                        <p:strVal val="visible"/>
                                      </p:to>
                                    </p:set>
                                    <p:anim calcmode="lin" valueType="num">
                                      <p:cBhvr>
                                        <p:cTn id="48" dur="250" fill="hold"/>
                                        <p:tgtEl>
                                          <p:spTgt spid="149"/>
                                        </p:tgtEl>
                                        <p:attrNameLst>
                                          <p:attrName>ppt_w</p:attrName>
                                        </p:attrNameLst>
                                      </p:cBhvr>
                                      <p:tavLst>
                                        <p:tav tm="0">
                                          <p:val>
                                            <p:fltVal val="0"/>
                                          </p:val>
                                        </p:tav>
                                        <p:tav tm="100000">
                                          <p:val>
                                            <p:strVal val="#ppt_w"/>
                                          </p:val>
                                        </p:tav>
                                      </p:tavLst>
                                    </p:anim>
                                    <p:anim calcmode="lin" valueType="num">
                                      <p:cBhvr>
                                        <p:cTn id="49" dur="250" fill="hold"/>
                                        <p:tgtEl>
                                          <p:spTgt spid="149"/>
                                        </p:tgtEl>
                                        <p:attrNameLst>
                                          <p:attrName>ppt_h</p:attrName>
                                        </p:attrNameLst>
                                      </p:cBhvr>
                                      <p:tavLst>
                                        <p:tav tm="0">
                                          <p:val>
                                            <p:fltVal val="0"/>
                                          </p:val>
                                        </p:tav>
                                        <p:tav tm="100000">
                                          <p:val>
                                            <p:strVal val="#ppt_h"/>
                                          </p:val>
                                        </p:tav>
                                      </p:tavLst>
                                    </p:anim>
                                    <p:animEffect transition="in" filter="fade">
                                      <p:cBhvr>
                                        <p:cTn id="50" dur="250"/>
                                        <p:tgtEl>
                                          <p:spTgt spid="149"/>
                                        </p:tgtEl>
                                      </p:cBhvr>
                                    </p:animEffect>
                                  </p:childTnLst>
                                </p:cTn>
                              </p:par>
                            </p:childTnLst>
                          </p:cTn>
                        </p:par>
                        <p:par>
                          <p:cTn id="51" fill="hold">
                            <p:stCondLst>
                              <p:cond delay="1250"/>
                            </p:stCondLst>
                            <p:childTnLst>
                              <p:par>
                                <p:cTn id="52" presetID="42" presetClass="entr" presetSubtype="0" fill="hold" nodeType="afterEffect">
                                  <p:stCondLst>
                                    <p:cond delay="0"/>
                                  </p:stCondLst>
                                  <p:childTnLst>
                                    <p:set>
                                      <p:cBhvr>
                                        <p:cTn id="53" dur="1" fill="hold">
                                          <p:stCondLst>
                                            <p:cond delay="0"/>
                                          </p:stCondLst>
                                        </p:cTn>
                                        <p:tgtEl>
                                          <p:spTgt spid="158"/>
                                        </p:tgtEl>
                                        <p:attrNameLst>
                                          <p:attrName>style.visibility</p:attrName>
                                        </p:attrNameLst>
                                      </p:cBhvr>
                                      <p:to>
                                        <p:strVal val="visible"/>
                                      </p:to>
                                    </p:set>
                                    <p:animEffect transition="in" filter="fade">
                                      <p:cBhvr>
                                        <p:cTn id="54" dur="250"/>
                                        <p:tgtEl>
                                          <p:spTgt spid="158"/>
                                        </p:tgtEl>
                                      </p:cBhvr>
                                    </p:animEffect>
                                    <p:anim calcmode="lin" valueType="num">
                                      <p:cBhvr>
                                        <p:cTn id="55" dur="250" fill="hold"/>
                                        <p:tgtEl>
                                          <p:spTgt spid="158"/>
                                        </p:tgtEl>
                                        <p:attrNameLst>
                                          <p:attrName>ppt_x</p:attrName>
                                        </p:attrNameLst>
                                      </p:cBhvr>
                                      <p:tavLst>
                                        <p:tav tm="0">
                                          <p:val>
                                            <p:strVal val="#ppt_x"/>
                                          </p:val>
                                        </p:tav>
                                        <p:tav tm="100000">
                                          <p:val>
                                            <p:strVal val="#ppt_x"/>
                                          </p:val>
                                        </p:tav>
                                      </p:tavLst>
                                    </p:anim>
                                    <p:anim calcmode="lin" valueType="num">
                                      <p:cBhvr>
                                        <p:cTn id="56" dur="250" fill="hold"/>
                                        <p:tgtEl>
                                          <p:spTgt spid="15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8" grpId="0"/>
      <p:bldP spid="14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2C7A165B-B440-493E-9B7C-D5023F0E78F4}"/>
              </a:ext>
            </a:extLst>
          </p:cNvPr>
          <p:cNvGrpSpPr/>
          <p:nvPr/>
        </p:nvGrpSpPr>
        <p:grpSpPr>
          <a:xfrm>
            <a:off x="-11791" y="0"/>
            <a:ext cx="12242758" cy="6858000"/>
            <a:chOff x="0" y="0"/>
            <a:chExt cx="12242758" cy="6858000"/>
          </a:xfrm>
        </p:grpSpPr>
        <p:sp>
          <p:nvSpPr>
            <p:cNvPr id="2" name="Rectangle 1">
              <a:extLst>
                <a:ext uri="{FF2B5EF4-FFF2-40B4-BE49-F238E27FC236}">
                  <a16:creationId xmlns:a16="http://schemas.microsoft.com/office/drawing/2014/main" id="{A5FFDF5D-4F68-44CA-9F8E-77C991840906}"/>
                </a:ext>
              </a:extLst>
            </p:cNvPr>
            <p:cNvSpPr/>
            <p:nvPr/>
          </p:nvSpPr>
          <p:spPr>
            <a:xfrm>
              <a:off x="0" y="0"/>
              <a:ext cx="1219200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Freeform: Shape 2">
              <a:extLst>
                <a:ext uri="{FF2B5EF4-FFF2-40B4-BE49-F238E27FC236}">
                  <a16:creationId xmlns:a16="http://schemas.microsoft.com/office/drawing/2014/main" id="{65CB5694-152B-40AD-8E64-8EC49E1D058F}"/>
                </a:ext>
              </a:extLst>
            </p:cNvPr>
            <p:cNvSpPr/>
            <p:nvPr/>
          </p:nvSpPr>
          <p:spPr>
            <a:xfrm>
              <a:off x="11023600" y="2418863"/>
              <a:ext cx="1168400" cy="2506933"/>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E2C0FF52-F40E-4334-87CF-451C264F0D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11077200" y="3407029"/>
              <a:ext cx="530600" cy="530600"/>
            </a:xfrm>
            <a:prstGeom prst="rect">
              <a:avLst/>
            </a:prstGeom>
          </p:spPr>
        </p:pic>
        <p:sp>
          <p:nvSpPr>
            <p:cNvPr id="6" name="TextBox 5">
              <a:extLst>
                <a:ext uri="{FF2B5EF4-FFF2-40B4-BE49-F238E27FC236}">
                  <a16:creationId xmlns:a16="http://schemas.microsoft.com/office/drawing/2014/main" id="{94DFB3EE-ED1B-44B5-BCB3-F2FA5EAFBB32}"/>
                </a:ext>
              </a:extLst>
            </p:cNvPr>
            <p:cNvSpPr txBox="1"/>
            <p:nvPr/>
          </p:nvSpPr>
          <p:spPr>
            <a:xfrm rot="16200000">
              <a:off x="10923550" y="3349163"/>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about</a:t>
              </a:r>
            </a:p>
          </p:txBody>
        </p:sp>
      </p:grpSp>
      <p:grpSp>
        <p:nvGrpSpPr>
          <p:cNvPr id="8" name="Group 7">
            <a:extLst>
              <a:ext uri="{FF2B5EF4-FFF2-40B4-BE49-F238E27FC236}">
                <a16:creationId xmlns:a16="http://schemas.microsoft.com/office/drawing/2014/main" id="{6AA4D2E0-35DB-47DB-B8CF-80D9100E9F5F}"/>
              </a:ext>
            </a:extLst>
          </p:cNvPr>
          <p:cNvGrpSpPr/>
          <p:nvPr/>
        </p:nvGrpSpPr>
        <p:grpSpPr>
          <a:xfrm>
            <a:off x="-453812" y="0"/>
            <a:ext cx="12192000" cy="6858000"/>
            <a:chOff x="0" y="0"/>
            <a:chExt cx="12192000" cy="6858000"/>
          </a:xfrm>
        </p:grpSpPr>
        <p:sp>
          <p:nvSpPr>
            <p:cNvPr id="9" name="Rectangle 8">
              <a:extLst>
                <a:ext uri="{FF2B5EF4-FFF2-40B4-BE49-F238E27FC236}">
                  <a16:creationId xmlns:a16="http://schemas.microsoft.com/office/drawing/2014/main" id="{655ED14A-D91A-4FB3-B142-9C96B9EB8283}"/>
                </a:ext>
              </a:extLst>
            </p:cNvPr>
            <p:cNvSpPr/>
            <p:nvPr/>
          </p:nvSpPr>
          <p:spPr>
            <a:xfrm>
              <a:off x="0" y="0"/>
              <a:ext cx="1219200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1FDEE813-EEEA-400E-8C43-2B84581C5FA4}"/>
                </a:ext>
              </a:extLst>
            </p:cNvPr>
            <p:cNvSpPr/>
            <p:nvPr/>
          </p:nvSpPr>
          <p:spPr>
            <a:xfrm>
              <a:off x="11023600" y="2418863"/>
              <a:ext cx="1168400" cy="2506933"/>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9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2EC9D04D-CAFD-46BE-81CF-A6F270AE49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11077200" y="3407029"/>
              <a:ext cx="530600" cy="530600"/>
            </a:xfrm>
            <a:prstGeom prst="rect">
              <a:avLst/>
            </a:prstGeom>
          </p:spPr>
        </p:pic>
        <p:sp>
          <p:nvSpPr>
            <p:cNvPr id="12" name="TextBox 11">
              <a:extLst>
                <a:ext uri="{FF2B5EF4-FFF2-40B4-BE49-F238E27FC236}">
                  <a16:creationId xmlns:a16="http://schemas.microsoft.com/office/drawing/2014/main" id="{BB418293-E1B8-4797-B7E8-02983D93BCB0}"/>
                </a:ext>
              </a:extLst>
            </p:cNvPr>
            <p:cNvSpPr txBox="1"/>
            <p:nvPr/>
          </p:nvSpPr>
          <p:spPr>
            <a:xfrm rot="16200000">
              <a:off x="10872792" y="3349163"/>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features</a:t>
              </a:r>
            </a:p>
          </p:txBody>
        </p:sp>
      </p:grpSp>
      <p:grpSp>
        <p:nvGrpSpPr>
          <p:cNvPr id="13" name="Group 12">
            <a:extLst>
              <a:ext uri="{FF2B5EF4-FFF2-40B4-BE49-F238E27FC236}">
                <a16:creationId xmlns:a16="http://schemas.microsoft.com/office/drawing/2014/main" id="{5173A76B-E508-4F80-AD73-7A09A0E0D5F1}"/>
              </a:ext>
            </a:extLst>
          </p:cNvPr>
          <p:cNvGrpSpPr/>
          <p:nvPr/>
        </p:nvGrpSpPr>
        <p:grpSpPr>
          <a:xfrm>
            <a:off x="-966944" y="12938"/>
            <a:ext cx="12192000" cy="6858000"/>
            <a:chOff x="0" y="0"/>
            <a:chExt cx="12192000" cy="6858000"/>
          </a:xfrm>
        </p:grpSpPr>
        <p:sp>
          <p:nvSpPr>
            <p:cNvPr id="14" name="Rectangle 13">
              <a:extLst>
                <a:ext uri="{FF2B5EF4-FFF2-40B4-BE49-F238E27FC236}">
                  <a16:creationId xmlns:a16="http://schemas.microsoft.com/office/drawing/2014/main" id="{F64D800F-3269-455C-ADD8-43951B572924}"/>
                </a:ext>
              </a:extLst>
            </p:cNvPr>
            <p:cNvSpPr/>
            <p:nvPr/>
          </p:nvSpPr>
          <p:spPr>
            <a:xfrm>
              <a:off x="0" y="0"/>
              <a:ext cx="1219200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Freeform: Shape 14">
              <a:extLst>
                <a:ext uri="{FF2B5EF4-FFF2-40B4-BE49-F238E27FC236}">
                  <a16:creationId xmlns:a16="http://schemas.microsoft.com/office/drawing/2014/main" id="{7260F749-26B4-45C9-859D-E4416CCCBAF3}"/>
                </a:ext>
              </a:extLst>
            </p:cNvPr>
            <p:cNvSpPr/>
            <p:nvPr/>
          </p:nvSpPr>
          <p:spPr>
            <a:xfrm>
              <a:off x="11023600" y="2418863"/>
              <a:ext cx="1168400" cy="2506933"/>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EB207618-7DB7-4B8E-8725-06CE1D1A54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11077200" y="3407029"/>
              <a:ext cx="530600" cy="530600"/>
            </a:xfrm>
            <a:prstGeom prst="rect">
              <a:avLst/>
            </a:prstGeom>
          </p:spPr>
        </p:pic>
        <p:sp>
          <p:nvSpPr>
            <p:cNvPr id="17" name="TextBox 16">
              <a:extLst>
                <a:ext uri="{FF2B5EF4-FFF2-40B4-BE49-F238E27FC236}">
                  <a16:creationId xmlns:a16="http://schemas.microsoft.com/office/drawing/2014/main" id="{1DDA33F6-C52D-4FFE-9127-E7C3814E8023}"/>
                </a:ext>
              </a:extLst>
            </p:cNvPr>
            <p:cNvSpPr txBox="1"/>
            <p:nvPr/>
          </p:nvSpPr>
          <p:spPr>
            <a:xfrm rot="16200000">
              <a:off x="10872792" y="3349163"/>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students</a:t>
              </a:r>
            </a:p>
          </p:txBody>
        </p:sp>
      </p:grpSp>
      <p:grpSp>
        <p:nvGrpSpPr>
          <p:cNvPr id="18" name="Group 17">
            <a:extLst>
              <a:ext uri="{FF2B5EF4-FFF2-40B4-BE49-F238E27FC236}">
                <a16:creationId xmlns:a16="http://schemas.microsoft.com/office/drawing/2014/main" id="{BC766D13-A27C-4E44-AA01-F40F9FE2184D}"/>
              </a:ext>
            </a:extLst>
          </p:cNvPr>
          <p:cNvGrpSpPr/>
          <p:nvPr/>
        </p:nvGrpSpPr>
        <p:grpSpPr>
          <a:xfrm>
            <a:off x="-1486171" y="3260"/>
            <a:ext cx="12192000" cy="6858000"/>
            <a:chOff x="0" y="0"/>
            <a:chExt cx="12192000" cy="6858000"/>
          </a:xfrm>
        </p:grpSpPr>
        <p:sp>
          <p:nvSpPr>
            <p:cNvPr id="19" name="Rectangle 18">
              <a:extLst>
                <a:ext uri="{FF2B5EF4-FFF2-40B4-BE49-F238E27FC236}">
                  <a16:creationId xmlns:a16="http://schemas.microsoft.com/office/drawing/2014/main" id="{5F31A73D-0F60-4AEF-A92C-F736AA10F9D0}"/>
                </a:ext>
              </a:extLst>
            </p:cNvPr>
            <p:cNvSpPr/>
            <p:nvPr/>
          </p:nvSpPr>
          <p:spPr>
            <a:xfrm>
              <a:off x="0" y="0"/>
              <a:ext cx="1219200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Freeform: Shape 19">
              <a:extLst>
                <a:ext uri="{FF2B5EF4-FFF2-40B4-BE49-F238E27FC236}">
                  <a16:creationId xmlns:a16="http://schemas.microsoft.com/office/drawing/2014/main" id="{FD733F5B-68C1-430A-A144-0EB72A159359}"/>
                </a:ext>
              </a:extLst>
            </p:cNvPr>
            <p:cNvSpPr/>
            <p:nvPr/>
          </p:nvSpPr>
          <p:spPr>
            <a:xfrm>
              <a:off x="11023600" y="2418863"/>
              <a:ext cx="1168400" cy="2506933"/>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a:extLst>
                <a:ext uri="{FF2B5EF4-FFF2-40B4-BE49-F238E27FC236}">
                  <a16:creationId xmlns:a16="http://schemas.microsoft.com/office/drawing/2014/main" id="{1B834632-1844-4F8F-B101-93ACD978FB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11077200" y="3407029"/>
              <a:ext cx="530600" cy="530600"/>
            </a:xfrm>
            <a:prstGeom prst="rect">
              <a:avLst/>
            </a:prstGeom>
          </p:spPr>
        </p:pic>
        <p:sp>
          <p:nvSpPr>
            <p:cNvPr id="22" name="TextBox 21">
              <a:extLst>
                <a:ext uri="{FF2B5EF4-FFF2-40B4-BE49-F238E27FC236}">
                  <a16:creationId xmlns:a16="http://schemas.microsoft.com/office/drawing/2014/main" id="{1E6B959B-18A0-4491-9A3E-8E0D7DBF4688}"/>
                </a:ext>
              </a:extLst>
            </p:cNvPr>
            <p:cNvSpPr txBox="1"/>
            <p:nvPr/>
          </p:nvSpPr>
          <p:spPr>
            <a:xfrm rot="16200000">
              <a:off x="10872792" y="3349163"/>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admin</a:t>
              </a:r>
            </a:p>
          </p:txBody>
        </p:sp>
      </p:grpSp>
      <p:grpSp>
        <p:nvGrpSpPr>
          <p:cNvPr id="23" name="Group 22">
            <a:extLst>
              <a:ext uri="{FF2B5EF4-FFF2-40B4-BE49-F238E27FC236}">
                <a16:creationId xmlns:a16="http://schemas.microsoft.com/office/drawing/2014/main" id="{BE9C134C-C515-486C-BA33-387A5D912B64}"/>
              </a:ext>
            </a:extLst>
          </p:cNvPr>
          <p:cNvGrpSpPr/>
          <p:nvPr/>
        </p:nvGrpSpPr>
        <p:grpSpPr>
          <a:xfrm>
            <a:off x="-2002750" y="19407"/>
            <a:ext cx="12192000" cy="6858000"/>
            <a:chOff x="0" y="0"/>
            <a:chExt cx="12192000" cy="6858000"/>
          </a:xfrm>
        </p:grpSpPr>
        <p:sp>
          <p:nvSpPr>
            <p:cNvPr id="24" name="Rectangle 23">
              <a:extLst>
                <a:ext uri="{FF2B5EF4-FFF2-40B4-BE49-F238E27FC236}">
                  <a16:creationId xmlns:a16="http://schemas.microsoft.com/office/drawing/2014/main" id="{D2742432-2DD4-4A0C-B7DD-7D3CEA6B4B2B}"/>
                </a:ext>
              </a:extLst>
            </p:cNvPr>
            <p:cNvSpPr/>
            <p:nvPr/>
          </p:nvSpPr>
          <p:spPr>
            <a:xfrm>
              <a:off x="0" y="0"/>
              <a:ext cx="1219200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Freeform: Shape 24">
              <a:extLst>
                <a:ext uri="{FF2B5EF4-FFF2-40B4-BE49-F238E27FC236}">
                  <a16:creationId xmlns:a16="http://schemas.microsoft.com/office/drawing/2014/main" id="{5C2721E8-D44D-46CE-8971-FCBC94E45050}"/>
                </a:ext>
              </a:extLst>
            </p:cNvPr>
            <p:cNvSpPr/>
            <p:nvPr/>
          </p:nvSpPr>
          <p:spPr>
            <a:xfrm>
              <a:off x="11023600" y="2418863"/>
              <a:ext cx="1168400" cy="2506933"/>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a:extLst>
                <a:ext uri="{FF2B5EF4-FFF2-40B4-BE49-F238E27FC236}">
                  <a16:creationId xmlns:a16="http://schemas.microsoft.com/office/drawing/2014/main" id="{F057289A-CA03-4C8F-AE63-40CD58D6FE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11077200" y="3407029"/>
              <a:ext cx="530600" cy="530600"/>
            </a:xfrm>
            <a:prstGeom prst="rect">
              <a:avLst/>
            </a:prstGeom>
          </p:spPr>
        </p:pic>
        <p:sp>
          <p:nvSpPr>
            <p:cNvPr id="27" name="TextBox 26">
              <a:extLst>
                <a:ext uri="{FF2B5EF4-FFF2-40B4-BE49-F238E27FC236}">
                  <a16:creationId xmlns:a16="http://schemas.microsoft.com/office/drawing/2014/main" id="{6781175A-EE68-4C57-9F45-2C908BB3D178}"/>
                </a:ext>
              </a:extLst>
            </p:cNvPr>
            <p:cNvSpPr txBox="1"/>
            <p:nvPr/>
          </p:nvSpPr>
          <p:spPr>
            <a:xfrm rot="16200000">
              <a:off x="10872792" y="3349163"/>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support</a:t>
              </a:r>
            </a:p>
          </p:txBody>
        </p:sp>
      </p:grpSp>
      <p:grpSp>
        <p:nvGrpSpPr>
          <p:cNvPr id="28" name="Group 27">
            <a:extLst>
              <a:ext uri="{FF2B5EF4-FFF2-40B4-BE49-F238E27FC236}">
                <a16:creationId xmlns:a16="http://schemas.microsoft.com/office/drawing/2014/main" id="{BF60FFFE-10DC-41E7-87B1-B8A38C07FC58}"/>
              </a:ext>
            </a:extLst>
          </p:cNvPr>
          <p:cNvGrpSpPr/>
          <p:nvPr/>
        </p:nvGrpSpPr>
        <p:grpSpPr>
          <a:xfrm>
            <a:off x="-2494924" y="0"/>
            <a:ext cx="12192000" cy="6858000"/>
            <a:chOff x="0" y="0"/>
            <a:chExt cx="12192000" cy="6858000"/>
          </a:xfrm>
        </p:grpSpPr>
        <p:sp>
          <p:nvSpPr>
            <p:cNvPr id="29" name="Rectangle 28">
              <a:extLst>
                <a:ext uri="{FF2B5EF4-FFF2-40B4-BE49-F238E27FC236}">
                  <a16:creationId xmlns:a16="http://schemas.microsoft.com/office/drawing/2014/main" id="{79914DB4-4282-4DBC-9709-1EEF60EA8286}"/>
                </a:ext>
              </a:extLst>
            </p:cNvPr>
            <p:cNvSpPr/>
            <p:nvPr/>
          </p:nvSpPr>
          <p:spPr>
            <a:xfrm>
              <a:off x="0" y="0"/>
              <a:ext cx="1219200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Freeform: Shape 29">
              <a:extLst>
                <a:ext uri="{FF2B5EF4-FFF2-40B4-BE49-F238E27FC236}">
                  <a16:creationId xmlns:a16="http://schemas.microsoft.com/office/drawing/2014/main" id="{85C551D3-78C1-4476-955E-3D7FC30FFF52}"/>
                </a:ext>
              </a:extLst>
            </p:cNvPr>
            <p:cNvSpPr/>
            <p:nvPr/>
          </p:nvSpPr>
          <p:spPr>
            <a:xfrm>
              <a:off x="11023600" y="2418863"/>
              <a:ext cx="1168400" cy="2506933"/>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00A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Picture 30">
              <a:extLst>
                <a:ext uri="{FF2B5EF4-FFF2-40B4-BE49-F238E27FC236}">
                  <a16:creationId xmlns:a16="http://schemas.microsoft.com/office/drawing/2014/main" id="{29F2C7F8-B08C-4FF1-AD4F-EF1C326971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11015069" y="3407028"/>
              <a:ext cx="530600" cy="530600"/>
            </a:xfrm>
            <a:prstGeom prst="rect">
              <a:avLst/>
            </a:prstGeom>
          </p:spPr>
        </p:pic>
        <p:sp>
          <p:nvSpPr>
            <p:cNvPr id="32" name="TextBox 31">
              <a:extLst>
                <a:ext uri="{FF2B5EF4-FFF2-40B4-BE49-F238E27FC236}">
                  <a16:creationId xmlns:a16="http://schemas.microsoft.com/office/drawing/2014/main" id="{B946FC58-4FF4-4B60-A5DA-7888B3902AA2}"/>
                </a:ext>
              </a:extLst>
            </p:cNvPr>
            <p:cNvSpPr txBox="1"/>
            <p:nvPr/>
          </p:nvSpPr>
          <p:spPr>
            <a:xfrm rot="16200000">
              <a:off x="10872792" y="3349163"/>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used tech</a:t>
              </a:r>
            </a:p>
          </p:txBody>
        </p:sp>
      </p:grpSp>
      <p:grpSp>
        <p:nvGrpSpPr>
          <p:cNvPr id="33" name="Group 32">
            <a:extLst>
              <a:ext uri="{FF2B5EF4-FFF2-40B4-BE49-F238E27FC236}">
                <a16:creationId xmlns:a16="http://schemas.microsoft.com/office/drawing/2014/main" id="{A949FA71-6433-49F7-B72C-FC229DD27CFC}"/>
              </a:ext>
            </a:extLst>
          </p:cNvPr>
          <p:cNvGrpSpPr/>
          <p:nvPr/>
        </p:nvGrpSpPr>
        <p:grpSpPr>
          <a:xfrm>
            <a:off x="-3047028" y="6469"/>
            <a:ext cx="12254131" cy="6858000"/>
            <a:chOff x="0" y="0"/>
            <a:chExt cx="12254131" cy="6858000"/>
          </a:xfrm>
        </p:grpSpPr>
        <p:sp>
          <p:nvSpPr>
            <p:cNvPr id="34" name="Rectangle 33">
              <a:extLst>
                <a:ext uri="{FF2B5EF4-FFF2-40B4-BE49-F238E27FC236}">
                  <a16:creationId xmlns:a16="http://schemas.microsoft.com/office/drawing/2014/main" id="{E5DEF956-D339-4954-8632-89F34EE376E7}"/>
                </a:ext>
              </a:extLst>
            </p:cNvPr>
            <p:cNvSpPr/>
            <p:nvPr/>
          </p:nvSpPr>
          <p:spPr>
            <a:xfrm>
              <a:off x="0" y="0"/>
              <a:ext cx="1219200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Freeform: Shape 34">
              <a:extLst>
                <a:ext uri="{FF2B5EF4-FFF2-40B4-BE49-F238E27FC236}">
                  <a16:creationId xmlns:a16="http://schemas.microsoft.com/office/drawing/2014/main" id="{4EF72853-D9E4-4716-8712-7314507AB5D8}"/>
                </a:ext>
              </a:extLst>
            </p:cNvPr>
            <p:cNvSpPr/>
            <p:nvPr/>
          </p:nvSpPr>
          <p:spPr>
            <a:xfrm>
              <a:off x="11023600" y="2418863"/>
              <a:ext cx="1168400" cy="2506933"/>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Picture 35">
              <a:extLst>
                <a:ext uri="{FF2B5EF4-FFF2-40B4-BE49-F238E27FC236}">
                  <a16:creationId xmlns:a16="http://schemas.microsoft.com/office/drawing/2014/main" id="{70F59E57-8F79-4B21-B7DB-D8BF034D67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11077200" y="3335909"/>
              <a:ext cx="530600" cy="530600"/>
            </a:xfrm>
            <a:prstGeom prst="rect">
              <a:avLst/>
            </a:prstGeom>
          </p:spPr>
        </p:pic>
        <p:sp>
          <p:nvSpPr>
            <p:cNvPr id="37" name="TextBox 36">
              <a:extLst>
                <a:ext uri="{FF2B5EF4-FFF2-40B4-BE49-F238E27FC236}">
                  <a16:creationId xmlns:a16="http://schemas.microsoft.com/office/drawing/2014/main" id="{8B5A4159-EE87-416C-BE7A-1AE931E91B42}"/>
                </a:ext>
              </a:extLst>
            </p:cNvPr>
            <p:cNvSpPr txBox="1"/>
            <p:nvPr/>
          </p:nvSpPr>
          <p:spPr>
            <a:xfrm rot="16200000">
              <a:off x="10639030" y="3356305"/>
              <a:ext cx="2583871"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future scope</a:t>
              </a:r>
            </a:p>
          </p:txBody>
        </p:sp>
      </p:grpSp>
      <p:grpSp>
        <p:nvGrpSpPr>
          <p:cNvPr id="38" name="Group 37">
            <a:extLst>
              <a:ext uri="{FF2B5EF4-FFF2-40B4-BE49-F238E27FC236}">
                <a16:creationId xmlns:a16="http://schemas.microsoft.com/office/drawing/2014/main" id="{3A8DC7A4-FA63-4421-8342-C37FCC65BCF9}"/>
              </a:ext>
            </a:extLst>
          </p:cNvPr>
          <p:cNvGrpSpPr/>
          <p:nvPr/>
        </p:nvGrpSpPr>
        <p:grpSpPr>
          <a:xfrm>
            <a:off x="-14022480" y="0"/>
            <a:ext cx="12195956" cy="6858000"/>
            <a:chOff x="0" y="0"/>
            <a:chExt cx="12195956" cy="6858000"/>
          </a:xfrm>
        </p:grpSpPr>
        <p:sp>
          <p:nvSpPr>
            <p:cNvPr id="39" name="Rectangle 38">
              <a:extLst>
                <a:ext uri="{FF2B5EF4-FFF2-40B4-BE49-F238E27FC236}">
                  <a16:creationId xmlns:a16="http://schemas.microsoft.com/office/drawing/2014/main" id="{65344A58-A6D8-41E5-91AA-42720D8BF753}"/>
                </a:ext>
              </a:extLst>
            </p:cNvPr>
            <p:cNvSpPr/>
            <p:nvPr/>
          </p:nvSpPr>
          <p:spPr>
            <a:xfrm>
              <a:off x="0" y="0"/>
              <a:ext cx="1219200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0" name="Group 39">
              <a:extLst>
                <a:ext uri="{FF2B5EF4-FFF2-40B4-BE49-F238E27FC236}">
                  <a16:creationId xmlns:a16="http://schemas.microsoft.com/office/drawing/2014/main" id="{59AB3F32-D025-4FBC-8A7F-BA4144E7A2FF}"/>
                </a:ext>
              </a:extLst>
            </p:cNvPr>
            <p:cNvGrpSpPr/>
            <p:nvPr/>
          </p:nvGrpSpPr>
          <p:grpSpPr>
            <a:xfrm>
              <a:off x="11023190" y="2407718"/>
              <a:ext cx="1172766" cy="2506933"/>
              <a:chOff x="11023190" y="2407718"/>
              <a:chExt cx="1172766" cy="2506933"/>
            </a:xfrm>
            <a:solidFill>
              <a:srgbClr val="52CBBE"/>
            </a:solidFill>
          </p:grpSpPr>
          <p:sp>
            <p:nvSpPr>
              <p:cNvPr id="41" name="Freeform: Shape 40">
                <a:extLst>
                  <a:ext uri="{FF2B5EF4-FFF2-40B4-BE49-F238E27FC236}">
                    <a16:creationId xmlns:a16="http://schemas.microsoft.com/office/drawing/2014/main" id="{04489A0D-34E3-41F6-9158-FBF5B2B2ADD2}"/>
                  </a:ext>
                </a:extLst>
              </p:cNvPr>
              <p:cNvSpPr/>
              <p:nvPr/>
            </p:nvSpPr>
            <p:spPr>
              <a:xfrm>
                <a:off x="11023190" y="2407718"/>
                <a:ext cx="1168400" cy="2506933"/>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6A7B02D4-9382-4F8C-8791-64C303ACE293}"/>
                  </a:ext>
                </a:extLst>
              </p:cNvPr>
              <p:cNvSpPr txBox="1"/>
              <p:nvPr/>
            </p:nvSpPr>
            <p:spPr>
              <a:xfrm rot="16200000">
                <a:off x="10876748" y="3338019"/>
                <a:ext cx="1992086" cy="646331"/>
              </a:xfrm>
              <a:prstGeom prst="rect">
                <a:avLst/>
              </a:prstGeom>
              <a:grpFill/>
            </p:spPr>
            <p:txBody>
              <a:bodyPr wrap="square" rtlCol="0">
                <a:spAutoFit/>
              </a:bodyPr>
              <a:lstStyle/>
              <a:p>
                <a:pPr algn="ctr"/>
                <a:r>
                  <a:rPr lang="en-US" sz="3600" b="1" dirty="0">
                    <a:solidFill>
                      <a:srgbClr val="F0EEF0"/>
                    </a:solidFill>
                    <a:latin typeface="Tw Cen MT" panose="020B0602020104020603" pitchFamily="34" charset="0"/>
                  </a:rPr>
                  <a:t>demo</a:t>
                </a:r>
              </a:p>
            </p:txBody>
          </p:sp>
          <p:pic>
            <p:nvPicPr>
              <p:cNvPr id="43" name="Picture 42">
                <a:extLst>
                  <a:ext uri="{FF2B5EF4-FFF2-40B4-BE49-F238E27FC236}">
                    <a16:creationId xmlns:a16="http://schemas.microsoft.com/office/drawing/2014/main" id="{AEE6C185-577A-4BD0-B856-15E2D19FD7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11081318" y="3199321"/>
                <a:ext cx="530600" cy="530600"/>
              </a:xfrm>
              <a:prstGeom prst="rect">
                <a:avLst/>
              </a:prstGeom>
              <a:grpFill/>
            </p:spPr>
          </p:pic>
        </p:grpSp>
      </p:grpSp>
      <p:sp>
        <p:nvSpPr>
          <p:cNvPr id="68" name="Oval 67">
            <a:extLst>
              <a:ext uri="{FF2B5EF4-FFF2-40B4-BE49-F238E27FC236}">
                <a16:creationId xmlns:a16="http://schemas.microsoft.com/office/drawing/2014/main" id="{473CF1EF-27C8-4F49-83C2-41045E6A572B}"/>
              </a:ext>
            </a:extLst>
          </p:cNvPr>
          <p:cNvSpPr/>
          <p:nvPr/>
        </p:nvSpPr>
        <p:spPr>
          <a:xfrm>
            <a:off x="238732" y="1571047"/>
            <a:ext cx="2017224" cy="2017224"/>
          </a:xfrm>
          <a:prstGeom prst="ellipse">
            <a:avLst/>
          </a:pr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99B21E50-7279-4A3F-8658-1BAAA0BAD9CF}"/>
              </a:ext>
            </a:extLst>
          </p:cNvPr>
          <p:cNvSpPr/>
          <p:nvPr/>
        </p:nvSpPr>
        <p:spPr>
          <a:xfrm>
            <a:off x="2927845" y="1573619"/>
            <a:ext cx="2075350" cy="2075350"/>
          </a:xfrm>
          <a:prstGeom prst="ellipse">
            <a:avLst/>
          </a:prstGeom>
          <a:solidFill>
            <a:srgbClr val="00A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160D3D73-CB64-4269-9A04-7BFC6E067E8D}"/>
              </a:ext>
            </a:extLst>
          </p:cNvPr>
          <p:cNvSpPr/>
          <p:nvPr/>
        </p:nvSpPr>
        <p:spPr>
          <a:xfrm>
            <a:off x="5770860" y="1573619"/>
            <a:ext cx="2085652" cy="2085652"/>
          </a:xfrm>
          <a:prstGeom prst="ellipse">
            <a:avLst/>
          </a:pr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1" name="Group 70">
            <a:extLst>
              <a:ext uri="{FF2B5EF4-FFF2-40B4-BE49-F238E27FC236}">
                <a16:creationId xmlns:a16="http://schemas.microsoft.com/office/drawing/2014/main" id="{36C6DAC2-1692-4780-833A-33460E134303}"/>
              </a:ext>
            </a:extLst>
          </p:cNvPr>
          <p:cNvGrpSpPr/>
          <p:nvPr/>
        </p:nvGrpSpPr>
        <p:grpSpPr>
          <a:xfrm>
            <a:off x="120127" y="4021721"/>
            <a:ext cx="3141948" cy="2026382"/>
            <a:chOff x="1746133" y="4396735"/>
            <a:chExt cx="3141948" cy="2026382"/>
          </a:xfrm>
        </p:grpSpPr>
        <p:sp>
          <p:nvSpPr>
            <p:cNvPr id="72" name="TextBox 71">
              <a:extLst>
                <a:ext uri="{FF2B5EF4-FFF2-40B4-BE49-F238E27FC236}">
                  <a16:creationId xmlns:a16="http://schemas.microsoft.com/office/drawing/2014/main" id="{1454BE7F-8609-405C-A4AB-9EAA8AB4E4D0}"/>
                </a:ext>
              </a:extLst>
            </p:cNvPr>
            <p:cNvSpPr txBox="1"/>
            <p:nvPr/>
          </p:nvSpPr>
          <p:spPr>
            <a:xfrm>
              <a:off x="1746133" y="4396735"/>
              <a:ext cx="2644771" cy="461665"/>
            </a:xfrm>
            <a:prstGeom prst="rect">
              <a:avLst/>
            </a:prstGeom>
            <a:noFill/>
          </p:spPr>
          <p:txBody>
            <a:bodyPr wrap="square" rtlCol="0">
              <a:spAutoFit/>
            </a:bodyPr>
            <a:lstStyle/>
            <a:p>
              <a:pPr algn="ctr"/>
              <a:r>
                <a:rPr lang="en-US" sz="2400" dirty="0">
                  <a:solidFill>
                    <a:srgbClr val="FF5969"/>
                  </a:solidFill>
                  <a:latin typeface="Tw Cen MT" panose="020B0602020104020603" pitchFamily="34" charset="0"/>
                </a:rPr>
                <a:t>GRAMMARLY</a:t>
              </a:r>
            </a:p>
          </p:txBody>
        </p:sp>
        <p:sp>
          <p:nvSpPr>
            <p:cNvPr id="73" name="TextBox 72">
              <a:extLst>
                <a:ext uri="{FF2B5EF4-FFF2-40B4-BE49-F238E27FC236}">
                  <a16:creationId xmlns:a16="http://schemas.microsoft.com/office/drawing/2014/main" id="{572F964D-8F78-4185-AFD8-D538F7C256ED}"/>
                </a:ext>
              </a:extLst>
            </p:cNvPr>
            <p:cNvSpPr txBox="1"/>
            <p:nvPr/>
          </p:nvSpPr>
          <p:spPr>
            <a:xfrm>
              <a:off x="1839940" y="4945789"/>
              <a:ext cx="3048141" cy="1477328"/>
            </a:xfrm>
            <a:prstGeom prst="rect">
              <a:avLst/>
            </a:prstGeom>
            <a:noFill/>
          </p:spPr>
          <p:txBody>
            <a:bodyPr wrap="square" rtlCol="0">
              <a:spAutoFit/>
            </a:bodyPr>
            <a:lstStyle/>
            <a:p>
              <a:r>
                <a:rPr lang="en-US" dirty="0">
                  <a:solidFill>
                    <a:schemeClr val="bg1">
                      <a:lumMod val="65000"/>
                    </a:schemeClr>
                  </a:solidFill>
                  <a:latin typeface="Tw Cen MT" panose="020B0602020104020603" pitchFamily="34" charset="0"/>
                </a:rPr>
                <a:t>Integrate Grammarly API to search for grammar, spelling, punctuation and other mistakes in assignments to mark accordingly.</a:t>
              </a:r>
            </a:p>
          </p:txBody>
        </p:sp>
      </p:grpSp>
      <p:grpSp>
        <p:nvGrpSpPr>
          <p:cNvPr id="74" name="Group 73">
            <a:extLst>
              <a:ext uri="{FF2B5EF4-FFF2-40B4-BE49-F238E27FC236}">
                <a16:creationId xmlns:a16="http://schemas.microsoft.com/office/drawing/2014/main" id="{0CDA9502-754D-44D9-AEDC-3BC34511F668}"/>
              </a:ext>
            </a:extLst>
          </p:cNvPr>
          <p:cNvGrpSpPr/>
          <p:nvPr/>
        </p:nvGrpSpPr>
        <p:grpSpPr>
          <a:xfrm>
            <a:off x="2882952" y="4028130"/>
            <a:ext cx="3277909" cy="1755912"/>
            <a:chOff x="4526143" y="4403144"/>
            <a:chExt cx="3277909" cy="1755912"/>
          </a:xfrm>
        </p:grpSpPr>
        <p:sp>
          <p:nvSpPr>
            <p:cNvPr id="75" name="TextBox 74">
              <a:extLst>
                <a:ext uri="{FF2B5EF4-FFF2-40B4-BE49-F238E27FC236}">
                  <a16:creationId xmlns:a16="http://schemas.microsoft.com/office/drawing/2014/main" id="{2147101F-E513-4CB4-92E3-5F42A7427CAD}"/>
                </a:ext>
              </a:extLst>
            </p:cNvPr>
            <p:cNvSpPr txBox="1"/>
            <p:nvPr/>
          </p:nvSpPr>
          <p:spPr>
            <a:xfrm>
              <a:off x="4526143" y="4403144"/>
              <a:ext cx="2644771" cy="461665"/>
            </a:xfrm>
            <a:prstGeom prst="rect">
              <a:avLst/>
            </a:prstGeom>
            <a:noFill/>
          </p:spPr>
          <p:txBody>
            <a:bodyPr wrap="square" rtlCol="0">
              <a:spAutoFit/>
            </a:bodyPr>
            <a:lstStyle/>
            <a:p>
              <a:pPr algn="ctr"/>
              <a:r>
                <a:rPr lang="en-US" sz="2400" dirty="0">
                  <a:solidFill>
                    <a:srgbClr val="03A1A4"/>
                  </a:solidFill>
                  <a:latin typeface="Tw Cen MT" panose="020B0602020104020603" pitchFamily="34" charset="0"/>
                </a:rPr>
                <a:t>TURNITIN</a:t>
              </a:r>
            </a:p>
          </p:txBody>
        </p:sp>
        <p:sp>
          <p:nvSpPr>
            <p:cNvPr id="76" name="TextBox 75">
              <a:extLst>
                <a:ext uri="{FF2B5EF4-FFF2-40B4-BE49-F238E27FC236}">
                  <a16:creationId xmlns:a16="http://schemas.microsoft.com/office/drawing/2014/main" id="{A34B89DD-5819-4C7F-AA20-5A6DD0A73DC4}"/>
                </a:ext>
              </a:extLst>
            </p:cNvPr>
            <p:cNvSpPr txBox="1"/>
            <p:nvPr/>
          </p:nvSpPr>
          <p:spPr>
            <a:xfrm>
              <a:off x="4755911" y="4958727"/>
              <a:ext cx="3048141" cy="1200329"/>
            </a:xfrm>
            <a:prstGeom prst="rect">
              <a:avLst/>
            </a:prstGeom>
            <a:noFill/>
          </p:spPr>
          <p:txBody>
            <a:bodyPr wrap="square" rtlCol="0">
              <a:spAutoFit/>
            </a:bodyPr>
            <a:lstStyle/>
            <a:p>
              <a:r>
                <a:rPr lang="en-US" dirty="0">
                  <a:solidFill>
                    <a:schemeClr val="bg1">
                      <a:lumMod val="65000"/>
                    </a:schemeClr>
                  </a:solidFill>
                  <a:latin typeface="Tw Cen MT" panose="020B0602020104020603" pitchFamily="34" charset="0"/>
                </a:rPr>
                <a:t>Integrate Turnitin API to </a:t>
              </a:r>
            </a:p>
            <a:p>
              <a:r>
                <a:rPr lang="en-US" dirty="0">
                  <a:solidFill>
                    <a:schemeClr val="bg1">
                      <a:lumMod val="65000"/>
                    </a:schemeClr>
                  </a:solidFill>
                  <a:latin typeface="Tw Cen MT" panose="020B0602020104020603" pitchFamily="34" charset="0"/>
                </a:rPr>
                <a:t>check plagiarism and to</a:t>
              </a:r>
            </a:p>
            <a:p>
              <a:r>
                <a:rPr lang="en-US" dirty="0">
                  <a:solidFill>
                    <a:schemeClr val="bg1">
                      <a:lumMod val="65000"/>
                    </a:schemeClr>
                  </a:solidFill>
                  <a:latin typeface="Tw Cen MT" panose="020B0602020104020603" pitchFamily="34" charset="0"/>
                </a:rPr>
                <a:t>ensure appropriate citation and referencing techniques.</a:t>
              </a:r>
            </a:p>
          </p:txBody>
        </p:sp>
      </p:grpSp>
      <p:grpSp>
        <p:nvGrpSpPr>
          <p:cNvPr id="77" name="Group 76">
            <a:extLst>
              <a:ext uri="{FF2B5EF4-FFF2-40B4-BE49-F238E27FC236}">
                <a16:creationId xmlns:a16="http://schemas.microsoft.com/office/drawing/2014/main" id="{698CF507-C3C1-455D-B47F-84DF42EF8385}"/>
              </a:ext>
            </a:extLst>
          </p:cNvPr>
          <p:cNvGrpSpPr/>
          <p:nvPr/>
        </p:nvGrpSpPr>
        <p:grpSpPr>
          <a:xfrm>
            <a:off x="5625615" y="4021721"/>
            <a:ext cx="3166840" cy="1749383"/>
            <a:chOff x="7406233" y="4396735"/>
            <a:chExt cx="3166840" cy="1749383"/>
          </a:xfrm>
        </p:grpSpPr>
        <p:sp>
          <p:nvSpPr>
            <p:cNvPr id="78" name="TextBox 77">
              <a:extLst>
                <a:ext uri="{FF2B5EF4-FFF2-40B4-BE49-F238E27FC236}">
                  <a16:creationId xmlns:a16="http://schemas.microsoft.com/office/drawing/2014/main" id="{ADF84532-C1E6-40A6-8D05-795E0F006E16}"/>
                </a:ext>
              </a:extLst>
            </p:cNvPr>
            <p:cNvSpPr txBox="1"/>
            <p:nvPr/>
          </p:nvSpPr>
          <p:spPr>
            <a:xfrm>
              <a:off x="7406233" y="4396735"/>
              <a:ext cx="2644771" cy="461665"/>
            </a:xfrm>
            <a:prstGeom prst="rect">
              <a:avLst/>
            </a:prstGeom>
            <a:noFill/>
          </p:spPr>
          <p:txBody>
            <a:bodyPr wrap="square" rtlCol="0">
              <a:spAutoFit/>
            </a:bodyPr>
            <a:lstStyle/>
            <a:p>
              <a:pPr algn="ctr"/>
              <a:r>
                <a:rPr lang="en-US" sz="2400" dirty="0">
                  <a:solidFill>
                    <a:srgbClr val="5D7373"/>
                  </a:solidFill>
                  <a:latin typeface="Tw Cen MT" panose="020B0602020104020603" pitchFamily="34" charset="0"/>
                </a:rPr>
                <a:t>ONLINE CLASSES</a:t>
              </a:r>
            </a:p>
          </p:txBody>
        </p:sp>
        <p:sp>
          <p:nvSpPr>
            <p:cNvPr id="79" name="TextBox 78">
              <a:extLst>
                <a:ext uri="{FF2B5EF4-FFF2-40B4-BE49-F238E27FC236}">
                  <a16:creationId xmlns:a16="http://schemas.microsoft.com/office/drawing/2014/main" id="{E0DEB077-0EE1-4948-9212-CD6071093D09}"/>
                </a:ext>
              </a:extLst>
            </p:cNvPr>
            <p:cNvSpPr txBox="1"/>
            <p:nvPr/>
          </p:nvSpPr>
          <p:spPr>
            <a:xfrm>
              <a:off x="7524932" y="4945789"/>
              <a:ext cx="3048141" cy="1200329"/>
            </a:xfrm>
            <a:prstGeom prst="rect">
              <a:avLst/>
            </a:prstGeom>
            <a:noFill/>
          </p:spPr>
          <p:txBody>
            <a:bodyPr wrap="square" rtlCol="0">
              <a:spAutoFit/>
            </a:bodyPr>
            <a:lstStyle/>
            <a:p>
              <a:r>
                <a:rPr lang="en-US" dirty="0">
                  <a:solidFill>
                    <a:schemeClr val="bg1">
                      <a:lumMod val="65000"/>
                    </a:schemeClr>
                  </a:solidFill>
                  <a:latin typeface="Tw Cen MT" panose="020B0602020104020603" pitchFamily="34" charset="0"/>
                </a:rPr>
                <a:t>Enable students to attend live and recorded online classes with improved security and quality features.</a:t>
              </a:r>
            </a:p>
          </p:txBody>
        </p:sp>
      </p:grpSp>
      <p:pic>
        <p:nvPicPr>
          <p:cNvPr id="80" name="Picture 79" descr="Icon&#10;&#10;Description automatically generated">
            <a:extLst>
              <a:ext uri="{FF2B5EF4-FFF2-40B4-BE49-F238E27FC236}">
                <a16:creationId xmlns:a16="http://schemas.microsoft.com/office/drawing/2014/main" id="{7C4CF60F-890E-4194-A349-F37BF385E8F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0738" y="1804358"/>
            <a:ext cx="1609439" cy="1578002"/>
          </a:xfrm>
          <a:prstGeom prst="ellipse">
            <a:avLst/>
          </a:prstGeom>
          <a:ln w="57150">
            <a:solidFill>
              <a:schemeClr val="bg1"/>
            </a:solidFill>
          </a:ln>
        </p:spPr>
      </p:pic>
      <p:grpSp>
        <p:nvGrpSpPr>
          <p:cNvPr id="81" name="Group 80">
            <a:extLst>
              <a:ext uri="{FF2B5EF4-FFF2-40B4-BE49-F238E27FC236}">
                <a16:creationId xmlns:a16="http://schemas.microsoft.com/office/drawing/2014/main" id="{FB7A4C39-CB00-4225-9F9A-00DC3B165C94}"/>
              </a:ext>
            </a:extLst>
          </p:cNvPr>
          <p:cNvGrpSpPr/>
          <p:nvPr/>
        </p:nvGrpSpPr>
        <p:grpSpPr>
          <a:xfrm>
            <a:off x="223250" y="1650476"/>
            <a:ext cx="662608" cy="523220"/>
            <a:chOff x="690811" y="2123782"/>
            <a:chExt cx="662608" cy="523220"/>
          </a:xfrm>
        </p:grpSpPr>
        <p:sp>
          <p:nvSpPr>
            <p:cNvPr id="82" name="Oval 81">
              <a:extLst>
                <a:ext uri="{FF2B5EF4-FFF2-40B4-BE49-F238E27FC236}">
                  <a16:creationId xmlns:a16="http://schemas.microsoft.com/office/drawing/2014/main" id="{60F6B69B-7096-4033-AEC9-65091FC4CDCC}"/>
                </a:ext>
              </a:extLst>
            </p:cNvPr>
            <p:cNvSpPr/>
            <p:nvPr/>
          </p:nvSpPr>
          <p:spPr>
            <a:xfrm>
              <a:off x="732304" y="2123782"/>
              <a:ext cx="523220" cy="523220"/>
            </a:xfrm>
            <a:prstGeom prst="ellipse">
              <a:avLst/>
            </a:pr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3" name="TextBox 82">
              <a:extLst>
                <a:ext uri="{FF2B5EF4-FFF2-40B4-BE49-F238E27FC236}">
                  <a16:creationId xmlns:a16="http://schemas.microsoft.com/office/drawing/2014/main" id="{85C7F1A9-DE87-435C-8AFA-21B67C330651}"/>
                </a:ext>
              </a:extLst>
            </p:cNvPr>
            <p:cNvSpPr txBox="1"/>
            <p:nvPr/>
          </p:nvSpPr>
          <p:spPr>
            <a:xfrm>
              <a:off x="690811" y="2165173"/>
              <a:ext cx="662608" cy="461665"/>
            </a:xfrm>
            <a:prstGeom prst="rect">
              <a:avLst/>
            </a:prstGeom>
            <a:noFill/>
          </p:spPr>
          <p:txBody>
            <a:bodyPr wrap="square" rtlCol="0">
              <a:spAutoFit/>
            </a:bodyPr>
            <a:lstStyle/>
            <a:p>
              <a:pPr algn="ctr"/>
              <a:r>
                <a:rPr lang="en-US" sz="2400" b="1" dirty="0">
                  <a:solidFill>
                    <a:srgbClr val="E6E7E9"/>
                  </a:solidFill>
                  <a:latin typeface="Tw Cen MT" panose="020B0602020104020603" pitchFamily="34" charset="0"/>
                </a:rPr>
                <a:t>01</a:t>
              </a:r>
            </a:p>
          </p:txBody>
        </p:sp>
      </p:grpSp>
      <p:pic>
        <p:nvPicPr>
          <p:cNvPr id="84" name="Picture 83" descr="Logo, company name&#10;&#10;Description automatically generated">
            <a:extLst>
              <a:ext uri="{FF2B5EF4-FFF2-40B4-BE49-F238E27FC236}">
                <a16:creationId xmlns:a16="http://schemas.microsoft.com/office/drawing/2014/main" id="{97AE9F98-D87F-4E4A-875F-346AE25B1ED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94596" y="1804358"/>
            <a:ext cx="1728026" cy="1663484"/>
          </a:xfrm>
          <a:prstGeom prst="ellipse">
            <a:avLst/>
          </a:prstGeom>
        </p:spPr>
      </p:pic>
      <p:grpSp>
        <p:nvGrpSpPr>
          <p:cNvPr id="85" name="Group 84">
            <a:extLst>
              <a:ext uri="{FF2B5EF4-FFF2-40B4-BE49-F238E27FC236}">
                <a16:creationId xmlns:a16="http://schemas.microsoft.com/office/drawing/2014/main" id="{26F6994E-4D6C-45C1-8F0B-4A8F96C59693}"/>
              </a:ext>
            </a:extLst>
          </p:cNvPr>
          <p:cNvGrpSpPr/>
          <p:nvPr/>
        </p:nvGrpSpPr>
        <p:grpSpPr>
          <a:xfrm>
            <a:off x="2926970" y="1676092"/>
            <a:ext cx="662608" cy="523220"/>
            <a:chOff x="662610" y="2123782"/>
            <a:chExt cx="662608" cy="523220"/>
          </a:xfrm>
        </p:grpSpPr>
        <p:sp>
          <p:nvSpPr>
            <p:cNvPr id="86" name="Oval 85">
              <a:extLst>
                <a:ext uri="{FF2B5EF4-FFF2-40B4-BE49-F238E27FC236}">
                  <a16:creationId xmlns:a16="http://schemas.microsoft.com/office/drawing/2014/main" id="{37565886-20A2-4B79-B448-AF7728AC2C7C}"/>
                </a:ext>
              </a:extLst>
            </p:cNvPr>
            <p:cNvSpPr/>
            <p:nvPr/>
          </p:nvSpPr>
          <p:spPr>
            <a:xfrm>
              <a:off x="732304" y="2123782"/>
              <a:ext cx="523220" cy="523220"/>
            </a:xfrm>
            <a:prstGeom prst="ellipse">
              <a:avLst/>
            </a:prstGeom>
            <a:solidFill>
              <a:srgbClr val="03A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43A7704A-CB77-492C-A78C-BF301BC8BCDD}"/>
                </a:ext>
              </a:extLst>
            </p:cNvPr>
            <p:cNvSpPr txBox="1"/>
            <p:nvPr/>
          </p:nvSpPr>
          <p:spPr>
            <a:xfrm>
              <a:off x="662610" y="2154559"/>
              <a:ext cx="662608" cy="461665"/>
            </a:xfrm>
            <a:prstGeom prst="rect">
              <a:avLst/>
            </a:prstGeom>
            <a:noFill/>
          </p:spPr>
          <p:txBody>
            <a:bodyPr wrap="square" rtlCol="0">
              <a:spAutoFit/>
            </a:bodyPr>
            <a:lstStyle/>
            <a:p>
              <a:pPr algn="ctr"/>
              <a:r>
                <a:rPr lang="en-US" sz="2400" b="1" dirty="0">
                  <a:solidFill>
                    <a:srgbClr val="E6E7E9"/>
                  </a:solidFill>
                  <a:latin typeface="Tw Cen MT" panose="020B0602020104020603" pitchFamily="34" charset="0"/>
                </a:rPr>
                <a:t>02</a:t>
              </a:r>
            </a:p>
          </p:txBody>
        </p:sp>
      </p:grpSp>
      <p:pic>
        <p:nvPicPr>
          <p:cNvPr id="88" name="Picture 87" descr="Icon&#10;&#10;Description automatically generated">
            <a:extLst>
              <a:ext uri="{FF2B5EF4-FFF2-40B4-BE49-F238E27FC236}">
                <a16:creationId xmlns:a16="http://schemas.microsoft.com/office/drawing/2014/main" id="{F3BE663C-8967-4DB2-B763-FF4763224F4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35277" y="1762473"/>
            <a:ext cx="1754942" cy="1707943"/>
          </a:xfrm>
          <a:prstGeom prst="rect">
            <a:avLst/>
          </a:prstGeom>
        </p:spPr>
      </p:pic>
      <p:grpSp>
        <p:nvGrpSpPr>
          <p:cNvPr id="89" name="Group 88">
            <a:extLst>
              <a:ext uri="{FF2B5EF4-FFF2-40B4-BE49-F238E27FC236}">
                <a16:creationId xmlns:a16="http://schemas.microsoft.com/office/drawing/2014/main" id="{A84CBD7F-15A5-4F6E-BD4C-91582C927F8A}"/>
              </a:ext>
            </a:extLst>
          </p:cNvPr>
          <p:cNvGrpSpPr/>
          <p:nvPr/>
        </p:nvGrpSpPr>
        <p:grpSpPr>
          <a:xfrm>
            <a:off x="5723322" y="1676092"/>
            <a:ext cx="662608" cy="508072"/>
            <a:chOff x="662610" y="2131356"/>
            <a:chExt cx="662608" cy="508072"/>
          </a:xfrm>
        </p:grpSpPr>
        <p:sp>
          <p:nvSpPr>
            <p:cNvPr id="90" name="Oval 89">
              <a:extLst>
                <a:ext uri="{FF2B5EF4-FFF2-40B4-BE49-F238E27FC236}">
                  <a16:creationId xmlns:a16="http://schemas.microsoft.com/office/drawing/2014/main" id="{25BD177A-768B-4D1B-9106-6A383B7DDAB8}"/>
                </a:ext>
              </a:extLst>
            </p:cNvPr>
            <p:cNvSpPr/>
            <p:nvPr/>
          </p:nvSpPr>
          <p:spPr>
            <a:xfrm>
              <a:off x="739878" y="2131356"/>
              <a:ext cx="508072" cy="508072"/>
            </a:xfrm>
            <a:prstGeom prst="ellipse">
              <a:avLst/>
            </a:pr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1" name="TextBox 90">
              <a:extLst>
                <a:ext uri="{FF2B5EF4-FFF2-40B4-BE49-F238E27FC236}">
                  <a16:creationId xmlns:a16="http://schemas.microsoft.com/office/drawing/2014/main" id="{D77F0751-9580-42E7-AABC-52EC720FBF62}"/>
                </a:ext>
              </a:extLst>
            </p:cNvPr>
            <p:cNvSpPr txBox="1"/>
            <p:nvPr/>
          </p:nvSpPr>
          <p:spPr>
            <a:xfrm>
              <a:off x="662610" y="2154558"/>
              <a:ext cx="662608" cy="461665"/>
            </a:xfrm>
            <a:prstGeom prst="rect">
              <a:avLst/>
            </a:prstGeom>
            <a:noFill/>
          </p:spPr>
          <p:txBody>
            <a:bodyPr wrap="square" rtlCol="0">
              <a:spAutoFit/>
            </a:bodyPr>
            <a:lstStyle/>
            <a:p>
              <a:pPr algn="ctr"/>
              <a:r>
                <a:rPr lang="en-US" sz="2400" b="1" dirty="0">
                  <a:solidFill>
                    <a:srgbClr val="E6E7E9"/>
                  </a:solidFill>
                  <a:latin typeface="Tw Cen MT" panose="020B0602020104020603" pitchFamily="34" charset="0"/>
                </a:rPr>
                <a:t>03</a:t>
              </a:r>
            </a:p>
          </p:txBody>
        </p:sp>
      </p:grpSp>
    </p:spTree>
    <p:extLst>
      <p:ext uri="{BB962C8B-B14F-4D97-AF65-F5344CB8AC3E}">
        <p14:creationId xmlns:p14="http://schemas.microsoft.com/office/powerpoint/2010/main" val="769004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81"/>
                                        </p:tgtEl>
                                        <p:attrNameLst>
                                          <p:attrName>style.visibility</p:attrName>
                                        </p:attrNameLst>
                                      </p:cBhvr>
                                      <p:to>
                                        <p:strVal val="visible"/>
                                      </p:to>
                                    </p:set>
                                    <p:anim calcmode="lin" valueType="num">
                                      <p:cBhvr>
                                        <p:cTn id="7" dur="500" fill="hold"/>
                                        <p:tgtEl>
                                          <p:spTgt spid="81"/>
                                        </p:tgtEl>
                                        <p:attrNameLst>
                                          <p:attrName>ppt_w</p:attrName>
                                        </p:attrNameLst>
                                      </p:cBhvr>
                                      <p:tavLst>
                                        <p:tav tm="0">
                                          <p:val>
                                            <p:fltVal val="0"/>
                                          </p:val>
                                        </p:tav>
                                        <p:tav tm="100000">
                                          <p:val>
                                            <p:strVal val="#ppt_w"/>
                                          </p:val>
                                        </p:tav>
                                      </p:tavLst>
                                    </p:anim>
                                    <p:anim calcmode="lin" valueType="num">
                                      <p:cBhvr>
                                        <p:cTn id="8" dur="500" fill="hold"/>
                                        <p:tgtEl>
                                          <p:spTgt spid="81"/>
                                        </p:tgtEl>
                                        <p:attrNameLst>
                                          <p:attrName>ppt_h</p:attrName>
                                        </p:attrNameLst>
                                      </p:cBhvr>
                                      <p:tavLst>
                                        <p:tav tm="0">
                                          <p:val>
                                            <p:fltVal val="0"/>
                                          </p:val>
                                        </p:tav>
                                        <p:tav tm="100000">
                                          <p:val>
                                            <p:strVal val="#ppt_h"/>
                                          </p:val>
                                        </p:tav>
                                      </p:tavLst>
                                    </p:anim>
                                    <p:animEffect transition="in" filter="fade">
                                      <p:cBhvr>
                                        <p:cTn id="9" dur="500"/>
                                        <p:tgtEl>
                                          <p:spTgt spid="81"/>
                                        </p:tgtEl>
                                      </p:cBhvr>
                                    </p:animEffect>
                                  </p:childTnLst>
                                </p:cTn>
                              </p:par>
                            </p:childTnLst>
                          </p:cTn>
                        </p:par>
                        <p:par>
                          <p:cTn id="10" fill="hold">
                            <p:stCondLst>
                              <p:cond delay="500"/>
                            </p:stCondLst>
                            <p:childTnLst>
                              <p:par>
                                <p:cTn id="11" presetID="42" presetClass="entr" presetSubtype="0" fill="hold" nodeType="afterEffect">
                                  <p:stCondLst>
                                    <p:cond delay="0"/>
                                  </p:stCondLst>
                                  <p:childTnLst>
                                    <p:set>
                                      <p:cBhvr>
                                        <p:cTn id="12" dur="1" fill="hold">
                                          <p:stCondLst>
                                            <p:cond delay="0"/>
                                          </p:stCondLst>
                                        </p:cTn>
                                        <p:tgtEl>
                                          <p:spTgt spid="71"/>
                                        </p:tgtEl>
                                        <p:attrNameLst>
                                          <p:attrName>style.visibility</p:attrName>
                                        </p:attrNameLst>
                                      </p:cBhvr>
                                      <p:to>
                                        <p:strVal val="visible"/>
                                      </p:to>
                                    </p:set>
                                    <p:animEffect transition="in" filter="fade">
                                      <p:cBhvr>
                                        <p:cTn id="13" dur="500"/>
                                        <p:tgtEl>
                                          <p:spTgt spid="71"/>
                                        </p:tgtEl>
                                      </p:cBhvr>
                                    </p:animEffect>
                                    <p:anim calcmode="lin" valueType="num">
                                      <p:cBhvr>
                                        <p:cTn id="14" dur="500" fill="hold"/>
                                        <p:tgtEl>
                                          <p:spTgt spid="71"/>
                                        </p:tgtEl>
                                        <p:attrNameLst>
                                          <p:attrName>ppt_x</p:attrName>
                                        </p:attrNameLst>
                                      </p:cBhvr>
                                      <p:tavLst>
                                        <p:tav tm="0">
                                          <p:val>
                                            <p:strVal val="#ppt_x"/>
                                          </p:val>
                                        </p:tav>
                                        <p:tav tm="100000">
                                          <p:val>
                                            <p:strVal val="#ppt_x"/>
                                          </p:val>
                                        </p:tav>
                                      </p:tavLst>
                                    </p:anim>
                                    <p:anim calcmode="lin" valueType="num">
                                      <p:cBhvr>
                                        <p:cTn id="15" dur="500" fill="hold"/>
                                        <p:tgtEl>
                                          <p:spTgt spid="71"/>
                                        </p:tgtEl>
                                        <p:attrNameLst>
                                          <p:attrName>ppt_y</p:attrName>
                                        </p:attrNameLst>
                                      </p:cBhvr>
                                      <p:tavLst>
                                        <p:tav tm="0">
                                          <p:val>
                                            <p:strVal val="#ppt_y+.1"/>
                                          </p:val>
                                        </p:tav>
                                        <p:tav tm="100000">
                                          <p:val>
                                            <p:strVal val="#ppt_y"/>
                                          </p:val>
                                        </p:tav>
                                      </p:tavLst>
                                    </p:anim>
                                  </p:childTnLst>
                                </p:cTn>
                              </p:par>
                            </p:childTnLst>
                          </p:cTn>
                        </p:par>
                        <p:par>
                          <p:cTn id="16" fill="hold">
                            <p:stCondLst>
                              <p:cond delay="1000"/>
                            </p:stCondLst>
                            <p:childTnLst>
                              <p:par>
                                <p:cTn id="17" presetID="53" presetClass="entr" presetSubtype="16" fill="hold" nodeType="afterEffect">
                                  <p:stCondLst>
                                    <p:cond delay="0"/>
                                  </p:stCondLst>
                                  <p:childTnLst>
                                    <p:set>
                                      <p:cBhvr>
                                        <p:cTn id="18" dur="1" fill="hold">
                                          <p:stCondLst>
                                            <p:cond delay="0"/>
                                          </p:stCondLst>
                                        </p:cTn>
                                        <p:tgtEl>
                                          <p:spTgt spid="85"/>
                                        </p:tgtEl>
                                        <p:attrNameLst>
                                          <p:attrName>style.visibility</p:attrName>
                                        </p:attrNameLst>
                                      </p:cBhvr>
                                      <p:to>
                                        <p:strVal val="visible"/>
                                      </p:to>
                                    </p:set>
                                    <p:anim calcmode="lin" valueType="num">
                                      <p:cBhvr>
                                        <p:cTn id="19" dur="500" fill="hold"/>
                                        <p:tgtEl>
                                          <p:spTgt spid="85"/>
                                        </p:tgtEl>
                                        <p:attrNameLst>
                                          <p:attrName>ppt_w</p:attrName>
                                        </p:attrNameLst>
                                      </p:cBhvr>
                                      <p:tavLst>
                                        <p:tav tm="0">
                                          <p:val>
                                            <p:fltVal val="0"/>
                                          </p:val>
                                        </p:tav>
                                        <p:tav tm="100000">
                                          <p:val>
                                            <p:strVal val="#ppt_w"/>
                                          </p:val>
                                        </p:tav>
                                      </p:tavLst>
                                    </p:anim>
                                    <p:anim calcmode="lin" valueType="num">
                                      <p:cBhvr>
                                        <p:cTn id="20" dur="500" fill="hold"/>
                                        <p:tgtEl>
                                          <p:spTgt spid="85"/>
                                        </p:tgtEl>
                                        <p:attrNameLst>
                                          <p:attrName>ppt_h</p:attrName>
                                        </p:attrNameLst>
                                      </p:cBhvr>
                                      <p:tavLst>
                                        <p:tav tm="0">
                                          <p:val>
                                            <p:fltVal val="0"/>
                                          </p:val>
                                        </p:tav>
                                        <p:tav tm="100000">
                                          <p:val>
                                            <p:strVal val="#ppt_h"/>
                                          </p:val>
                                        </p:tav>
                                      </p:tavLst>
                                    </p:anim>
                                    <p:animEffect transition="in" filter="fade">
                                      <p:cBhvr>
                                        <p:cTn id="21" dur="500"/>
                                        <p:tgtEl>
                                          <p:spTgt spid="85"/>
                                        </p:tgtEl>
                                      </p:cBhvr>
                                    </p:animEffect>
                                  </p:childTnLst>
                                </p:cTn>
                              </p:par>
                            </p:childTnLst>
                          </p:cTn>
                        </p:par>
                        <p:par>
                          <p:cTn id="22" fill="hold">
                            <p:stCondLst>
                              <p:cond delay="1500"/>
                            </p:stCondLst>
                            <p:childTnLst>
                              <p:par>
                                <p:cTn id="23" presetID="42" presetClass="entr" presetSubtype="0" fill="hold" nodeType="afterEffect">
                                  <p:stCondLst>
                                    <p:cond delay="0"/>
                                  </p:stCondLst>
                                  <p:childTnLst>
                                    <p:set>
                                      <p:cBhvr>
                                        <p:cTn id="24" dur="1" fill="hold">
                                          <p:stCondLst>
                                            <p:cond delay="0"/>
                                          </p:stCondLst>
                                        </p:cTn>
                                        <p:tgtEl>
                                          <p:spTgt spid="74"/>
                                        </p:tgtEl>
                                        <p:attrNameLst>
                                          <p:attrName>style.visibility</p:attrName>
                                        </p:attrNameLst>
                                      </p:cBhvr>
                                      <p:to>
                                        <p:strVal val="visible"/>
                                      </p:to>
                                    </p:set>
                                    <p:animEffect transition="in" filter="fade">
                                      <p:cBhvr>
                                        <p:cTn id="25" dur="500"/>
                                        <p:tgtEl>
                                          <p:spTgt spid="74"/>
                                        </p:tgtEl>
                                      </p:cBhvr>
                                    </p:animEffect>
                                    <p:anim calcmode="lin" valueType="num">
                                      <p:cBhvr>
                                        <p:cTn id="26" dur="500" fill="hold"/>
                                        <p:tgtEl>
                                          <p:spTgt spid="74"/>
                                        </p:tgtEl>
                                        <p:attrNameLst>
                                          <p:attrName>ppt_x</p:attrName>
                                        </p:attrNameLst>
                                      </p:cBhvr>
                                      <p:tavLst>
                                        <p:tav tm="0">
                                          <p:val>
                                            <p:strVal val="#ppt_x"/>
                                          </p:val>
                                        </p:tav>
                                        <p:tav tm="100000">
                                          <p:val>
                                            <p:strVal val="#ppt_x"/>
                                          </p:val>
                                        </p:tav>
                                      </p:tavLst>
                                    </p:anim>
                                    <p:anim calcmode="lin" valueType="num">
                                      <p:cBhvr>
                                        <p:cTn id="27" dur="500" fill="hold"/>
                                        <p:tgtEl>
                                          <p:spTgt spid="74"/>
                                        </p:tgtEl>
                                        <p:attrNameLst>
                                          <p:attrName>ppt_y</p:attrName>
                                        </p:attrNameLst>
                                      </p:cBhvr>
                                      <p:tavLst>
                                        <p:tav tm="0">
                                          <p:val>
                                            <p:strVal val="#ppt_y+.1"/>
                                          </p:val>
                                        </p:tav>
                                        <p:tav tm="100000">
                                          <p:val>
                                            <p:strVal val="#ppt_y"/>
                                          </p:val>
                                        </p:tav>
                                      </p:tavLst>
                                    </p:anim>
                                  </p:childTnLst>
                                </p:cTn>
                              </p:par>
                            </p:childTnLst>
                          </p:cTn>
                        </p:par>
                        <p:par>
                          <p:cTn id="28" fill="hold">
                            <p:stCondLst>
                              <p:cond delay="2000"/>
                            </p:stCondLst>
                            <p:childTnLst>
                              <p:par>
                                <p:cTn id="29" presetID="53" presetClass="entr" presetSubtype="16" fill="hold" nodeType="afterEffect">
                                  <p:stCondLst>
                                    <p:cond delay="0"/>
                                  </p:stCondLst>
                                  <p:childTnLst>
                                    <p:set>
                                      <p:cBhvr>
                                        <p:cTn id="30" dur="1" fill="hold">
                                          <p:stCondLst>
                                            <p:cond delay="0"/>
                                          </p:stCondLst>
                                        </p:cTn>
                                        <p:tgtEl>
                                          <p:spTgt spid="89"/>
                                        </p:tgtEl>
                                        <p:attrNameLst>
                                          <p:attrName>style.visibility</p:attrName>
                                        </p:attrNameLst>
                                      </p:cBhvr>
                                      <p:to>
                                        <p:strVal val="visible"/>
                                      </p:to>
                                    </p:set>
                                    <p:anim calcmode="lin" valueType="num">
                                      <p:cBhvr>
                                        <p:cTn id="31" dur="500" fill="hold"/>
                                        <p:tgtEl>
                                          <p:spTgt spid="89"/>
                                        </p:tgtEl>
                                        <p:attrNameLst>
                                          <p:attrName>ppt_w</p:attrName>
                                        </p:attrNameLst>
                                      </p:cBhvr>
                                      <p:tavLst>
                                        <p:tav tm="0">
                                          <p:val>
                                            <p:fltVal val="0"/>
                                          </p:val>
                                        </p:tav>
                                        <p:tav tm="100000">
                                          <p:val>
                                            <p:strVal val="#ppt_w"/>
                                          </p:val>
                                        </p:tav>
                                      </p:tavLst>
                                    </p:anim>
                                    <p:anim calcmode="lin" valueType="num">
                                      <p:cBhvr>
                                        <p:cTn id="32" dur="500" fill="hold"/>
                                        <p:tgtEl>
                                          <p:spTgt spid="89"/>
                                        </p:tgtEl>
                                        <p:attrNameLst>
                                          <p:attrName>ppt_h</p:attrName>
                                        </p:attrNameLst>
                                      </p:cBhvr>
                                      <p:tavLst>
                                        <p:tav tm="0">
                                          <p:val>
                                            <p:fltVal val="0"/>
                                          </p:val>
                                        </p:tav>
                                        <p:tav tm="100000">
                                          <p:val>
                                            <p:strVal val="#ppt_h"/>
                                          </p:val>
                                        </p:tav>
                                      </p:tavLst>
                                    </p:anim>
                                    <p:animEffect transition="in" filter="fade">
                                      <p:cBhvr>
                                        <p:cTn id="33" dur="500"/>
                                        <p:tgtEl>
                                          <p:spTgt spid="89"/>
                                        </p:tgtEl>
                                      </p:cBhvr>
                                    </p:animEffect>
                                  </p:childTnLst>
                                </p:cTn>
                              </p:par>
                            </p:childTnLst>
                          </p:cTn>
                        </p:par>
                        <p:par>
                          <p:cTn id="34" fill="hold">
                            <p:stCondLst>
                              <p:cond delay="2500"/>
                            </p:stCondLst>
                            <p:childTnLst>
                              <p:par>
                                <p:cTn id="35" presetID="42" presetClass="entr" presetSubtype="0" fill="hold" nodeType="afterEffect">
                                  <p:stCondLst>
                                    <p:cond delay="0"/>
                                  </p:stCondLst>
                                  <p:childTnLst>
                                    <p:set>
                                      <p:cBhvr>
                                        <p:cTn id="36" dur="1" fill="hold">
                                          <p:stCondLst>
                                            <p:cond delay="0"/>
                                          </p:stCondLst>
                                        </p:cTn>
                                        <p:tgtEl>
                                          <p:spTgt spid="77"/>
                                        </p:tgtEl>
                                        <p:attrNameLst>
                                          <p:attrName>style.visibility</p:attrName>
                                        </p:attrNameLst>
                                      </p:cBhvr>
                                      <p:to>
                                        <p:strVal val="visible"/>
                                      </p:to>
                                    </p:set>
                                    <p:animEffect transition="in" filter="fade">
                                      <p:cBhvr>
                                        <p:cTn id="37" dur="500"/>
                                        <p:tgtEl>
                                          <p:spTgt spid="77"/>
                                        </p:tgtEl>
                                      </p:cBhvr>
                                    </p:animEffect>
                                    <p:anim calcmode="lin" valueType="num">
                                      <p:cBhvr>
                                        <p:cTn id="38" dur="500" fill="hold"/>
                                        <p:tgtEl>
                                          <p:spTgt spid="77"/>
                                        </p:tgtEl>
                                        <p:attrNameLst>
                                          <p:attrName>ppt_x</p:attrName>
                                        </p:attrNameLst>
                                      </p:cBhvr>
                                      <p:tavLst>
                                        <p:tav tm="0">
                                          <p:val>
                                            <p:strVal val="#ppt_x"/>
                                          </p:val>
                                        </p:tav>
                                        <p:tav tm="100000">
                                          <p:val>
                                            <p:strVal val="#ppt_x"/>
                                          </p:val>
                                        </p:tav>
                                      </p:tavLst>
                                    </p:anim>
                                    <p:anim calcmode="lin" valueType="num">
                                      <p:cBhvr>
                                        <p:cTn id="39" dur="500" fill="hold"/>
                                        <p:tgtEl>
                                          <p:spTgt spid="7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2C7A165B-B440-493E-9B7C-D5023F0E78F4}"/>
              </a:ext>
            </a:extLst>
          </p:cNvPr>
          <p:cNvGrpSpPr/>
          <p:nvPr/>
        </p:nvGrpSpPr>
        <p:grpSpPr>
          <a:xfrm>
            <a:off x="-11791" y="0"/>
            <a:ext cx="12192000" cy="6858000"/>
            <a:chOff x="0" y="0"/>
            <a:chExt cx="12192000" cy="6858000"/>
          </a:xfrm>
        </p:grpSpPr>
        <p:sp>
          <p:nvSpPr>
            <p:cNvPr id="2" name="Rectangle 1">
              <a:extLst>
                <a:ext uri="{FF2B5EF4-FFF2-40B4-BE49-F238E27FC236}">
                  <a16:creationId xmlns:a16="http://schemas.microsoft.com/office/drawing/2014/main" id="{A5FFDF5D-4F68-44CA-9F8E-77C991840906}"/>
                </a:ext>
              </a:extLst>
            </p:cNvPr>
            <p:cNvSpPr/>
            <p:nvPr/>
          </p:nvSpPr>
          <p:spPr>
            <a:xfrm>
              <a:off x="0" y="0"/>
              <a:ext cx="1219200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Freeform: Shape 2">
              <a:extLst>
                <a:ext uri="{FF2B5EF4-FFF2-40B4-BE49-F238E27FC236}">
                  <a16:creationId xmlns:a16="http://schemas.microsoft.com/office/drawing/2014/main" id="{65CB5694-152B-40AD-8E64-8EC49E1D058F}"/>
                </a:ext>
              </a:extLst>
            </p:cNvPr>
            <p:cNvSpPr/>
            <p:nvPr/>
          </p:nvSpPr>
          <p:spPr>
            <a:xfrm>
              <a:off x="11023600" y="2418863"/>
              <a:ext cx="1168400" cy="2506933"/>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E2C0FF52-F40E-4334-87CF-451C264F0D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11077200" y="3407029"/>
              <a:ext cx="530600" cy="530600"/>
            </a:xfrm>
            <a:prstGeom prst="rect">
              <a:avLst/>
            </a:prstGeom>
          </p:spPr>
        </p:pic>
        <p:sp>
          <p:nvSpPr>
            <p:cNvPr id="6" name="TextBox 5">
              <a:extLst>
                <a:ext uri="{FF2B5EF4-FFF2-40B4-BE49-F238E27FC236}">
                  <a16:creationId xmlns:a16="http://schemas.microsoft.com/office/drawing/2014/main" id="{94DFB3EE-ED1B-44B5-BCB3-F2FA5EAFBB32}"/>
                </a:ext>
              </a:extLst>
            </p:cNvPr>
            <p:cNvSpPr txBox="1"/>
            <p:nvPr/>
          </p:nvSpPr>
          <p:spPr>
            <a:xfrm rot="16200000">
              <a:off x="10872792" y="3349163"/>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about</a:t>
              </a:r>
            </a:p>
          </p:txBody>
        </p:sp>
      </p:grpSp>
      <p:grpSp>
        <p:nvGrpSpPr>
          <p:cNvPr id="8" name="Group 7">
            <a:extLst>
              <a:ext uri="{FF2B5EF4-FFF2-40B4-BE49-F238E27FC236}">
                <a16:creationId xmlns:a16="http://schemas.microsoft.com/office/drawing/2014/main" id="{6AA4D2E0-35DB-47DB-B8CF-80D9100E9F5F}"/>
              </a:ext>
            </a:extLst>
          </p:cNvPr>
          <p:cNvGrpSpPr/>
          <p:nvPr/>
        </p:nvGrpSpPr>
        <p:grpSpPr>
          <a:xfrm>
            <a:off x="-595991" y="0"/>
            <a:ext cx="12192000" cy="6858000"/>
            <a:chOff x="0" y="0"/>
            <a:chExt cx="12192000" cy="6858000"/>
          </a:xfrm>
        </p:grpSpPr>
        <p:sp>
          <p:nvSpPr>
            <p:cNvPr id="9" name="Rectangle 8">
              <a:extLst>
                <a:ext uri="{FF2B5EF4-FFF2-40B4-BE49-F238E27FC236}">
                  <a16:creationId xmlns:a16="http://schemas.microsoft.com/office/drawing/2014/main" id="{655ED14A-D91A-4FB3-B142-9C96B9EB8283}"/>
                </a:ext>
              </a:extLst>
            </p:cNvPr>
            <p:cNvSpPr/>
            <p:nvPr/>
          </p:nvSpPr>
          <p:spPr>
            <a:xfrm>
              <a:off x="0" y="0"/>
              <a:ext cx="1219200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1FDEE813-EEEA-400E-8C43-2B84581C5FA4}"/>
                </a:ext>
              </a:extLst>
            </p:cNvPr>
            <p:cNvSpPr/>
            <p:nvPr/>
          </p:nvSpPr>
          <p:spPr>
            <a:xfrm>
              <a:off x="11023600" y="2418863"/>
              <a:ext cx="1168400" cy="2506933"/>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9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2EC9D04D-CAFD-46BE-81CF-A6F270AE49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11077200" y="3407029"/>
              <a:ext cx="530600" cy="530600"/>
            </a:xfrm>
            <a:prstGeom prst="rect">
              <a:avLst/>
            </a:prstGeom>
          </p:spPr>
        </p:pic>
        <p:sp>
          <p:nvSpPr>
            <p:cNvPr id="12" name="TextBox 11">
              <a:extLst>
                <a:ext uri="{FF2B5EF4-FFF2-40B4-BE49-F238E27FC236}">
                  <a16:creationId xmlns:a16="http://schemas.microsoft.com/office/drawing/2014/main" id="{BB418293-E1B8-4797-B7E8-02983D93BCB0}"/>
                </a:ext>
              </a:extLst>
            </p:cNvPr>
            <p:cNvSpPr txBox="1"/>
            <p:nvPr/>
          </p:nvSpPr>
          <p:spPr>
            <a:xfrm rot="16200000">
              <a:off x="10872792" y="3349163"/>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features</a:t>
              </a:r>
            </a:p>
          </p:txBody>
        </p:sp>
      </p:grpSp>
      <p:grpSp>
        <p:nvGrpSpPr>
          <p:cNvPr id="13" name="Group 12">
            <a:extLst>
              <a:ext uri="{FF2B5EF4-FFF2-40B4-BE49-F238E27FC236}">
                <a16:creationId xmlns:a16="http://schemas.microsoft.com/office/drawing/2014/main" id="{5173A76B-E508-4F80-AD73-7A09A0E0D5F1}"/>
              </a:ext>
            </a:extLst>
          </p:cNvPr>
          <p:cNvGrpSpPr/>
          <p:nvPr/>
        </p:nvGrpSpPr>
        <p:grpSpPr>
          <a:xfrm>
            <a:off x="-1180192" y="0"/>
            <a:ext cx="12192000" cy="6858000"/>
            <a:chOff x="0" y="0"/>
            <a:chExt cx="12192000" cy="6858000"/>
          </a:xfrm>
        </p:grpSpPr>
        <p:sp>
          <p:nvSpPr>
            <p:cNvPr id="14" name="Rectangle 13">
              <a:extLst>
                <a:ext uri="{FF2B5EF4-FFF2-40B4-BE49-F238E27FC236}">
                  <a16:creationId xmlns:a16="http://schemas.microsoft.com/office/drawing/2014/main" id="{F64D800F-3269-455C-ADD8-43951B572924}"/>
                </a:ext>
              </a:extLst>
            </p:cNvPr>
            <p:cNvSpPr/>
            <p:nvPr/>
          </p:nvSpPr>
          <p:spPr>
            <a:xfrm>
              <a:off x="0" y="0"/>
              <a:ext cx="1219200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Freeform: Shape 14">
              <a:extLst>
                <a:ext uri="{FF2B5EF4-FFF2-40B4-BE49-F238E27FC236}">
                  <a16:creationId xmlns:a16="http://schemas.microsoft.com/office/drawing/2014/main" id="{7260F749-26B4-45C9-859D-E4416CCCBAF3}"/>
                </a:ext>
              </a:extLst>
            </p:cNvPr>
            <p:cNvSpPr/>
            <p:nvPr/>
          </p:nvSpPr>
          <p:spPr>
            <a:xfrm>
              <a:off x="11023600" y="2418863"/>
              <a:ext cx="1168400" cy="2506933"/>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EB207618-7DB7-4B8E-8725-06CE1D1A54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11077200" y="3407029"/>
              <a:ext cx="530600" cy="530600"/>
            </a:xfrm>
            <a:prstGeom prst="rect">
              <a:avLst/>
            </a:prstGeom>
          </p:spPr>
        </p:pic>
        <p:sp>
          <p:nvSpPr>
            <p:cNvPr id="17" name="TextBox 16">
              <a:extLst>
                <a:ext uri="{FF2B5EF4-FFF2-40B4-BE49-F238E27FC236}">
                  <a16:creationId xmlns:a16="http://schemas.microsoft.com/office/drawing/2014/main" id="{1DDA33F6-C52D-4FFE-9127-E7C3814E8023}"/>
                </a:ext>
              </a:extLst>
            </p:cNvPr>
            <p:cNvSpPr txBox="1"/>
            <p:nvPr/>
          </p:nvSpPr>
          <p:spPr>
            <a:xfrm rot="16200000">
              <a:off x="10872792" y="3349163"/>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students</a:t>
              </a:r>
            </a:p>
          </p:txBody>
        </p:sp>
      </p:grpSp>
      <p:grpSp>
        <p:nvGrpSpPr>
          <p:cNvPr id="18" name="Group 17">
            <a:extLst>
              <a:ext uri="{FF2B5EF4-FFF2-40B4-BE49-F238E27FC236}">
                <a16:creationId xmlns:a16="http://schemas.microsoft.com/office/drawing/2014/main" id="{BC766D13-A27C-4E44-AA01-F40F9FE2184D}"/>
              </a:ext>
            </a:extLst>
          </p:cNvPr>
          <p:cNvGrpSpPr/>
          <p:nvPr/>
        </p:nvGrpSpPr>
        <p:grpSpPr>
          <a:xfrm>
            <a:off x="-1755860" y="0"/>
            <a:ext cx="12192000" cy="6858000"/>
            <a:chOff x="0" y="0"/>
            <a:chExt cx="12192000" cy="6858000"/>
          </a:xfrm>
        </p:grpSpPr>
        <p:sp>
          <p:nvSpPr>
            <p:cNvPr id="19" name="Rectangle 18">
              <a:extLst>
                <a:ext uri="{FF2B5EF4-FFF2-40B4-BE49-F238E27FC236}">
                  <a16:creationId xmlns:a16="http://schemas.microsoft.com/office/drawing/2014/main" id="{5F31A73D-0F60-4AEF-A92C-F736AA10F9D0}"/>
                </a:ext>
              </a:extLst>
            </p:cNvPr>
            <p:cNvSpPr/>
            <p:nvPr/>
          </p:nvSpPr>
          <p:spPr>
            <a:xfrm>
              <a:off x="0" y="0"/>
              <a:ext cx="1219200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Freeform: Shape 19">
              <a:extLst>
                <a:ext uri="{FF2B5EF4-FFF2-40B4-BE49-F238E27FC236}">
                  <a16:creationId xmlns:a16="http://schemas.microsoft.com/office/drawing/2014/main" id="{FD733F5B-68C1-430A-A144-0EB72A159359}"/>
                </a:ext>
              </a:extLst>
            </p:cNvPr>
            <p:cNvSpPr/>
            <p:nvPr/>
          </p:nvSpPr>
          <p:spPr>
            <a:xfrm>
              <a:off x="11023600" y="2418863"/>
              <a:ext cx="1168400" cy="2506933"/>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a:extLst>
                <a:ext uri="{FF2B5EF4-FFF2-40B4-BE49-F238E27FC236}">
                  <a16:creationId xmlns:a16="http://schemas.microsoft.com/office/drawing/2014/main" id="{1B834632-1844-4F8F-B101-93ACD978FB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11077200" y="3407029"/>
              <a:ext cx="530600" cy="530600"/>
            </a:xfrm>
            <a:prstGeom prst="rect">
              <a:avLst/>
            </a:prstGeom>
          </p:spPr>
        </p:pic>
        <p:sp>
          <p:nvSpPr>
            <p:cNvPr id="22" name="TextBox 21">
              <a:extLst>
                <a:ext uri="{FF2B5EF4-FFF2-40B4-BE49-F238E27FC236}">
                  <a16:creationId xmlns:a16="http://schemas.microsoft.com/office/drawing/2014/main" id="{1E6B959B-18A0-4491-9A3E-8E0D7DBF4688}"/>
                </a:ext>
              </a:extLst>
            </p:cNvPr>
            <p:cNvSpPr txBox="1"/>
            <p:nvPr/>
          </p:nvSpPr>
          <p:spPr>
            <a:xfrm rot="16200000">
              <a:off x="10872792" y="3349163"/>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admin</a:t>
              </a:r>
            </a:p>
          </p:txBody>
        </p:sp>
      </p:grpSp>
      <p:grpSp>
        <p:nvGrpSpPr>
          <p:cNvPr id="23" name="Group 22">
            <a:extLst>
              <a:ext uri="{FF2B5EF4-FFF2-40B4-BE49-F238E27FC236}">
                <a16:creationId xmlns:a16="http://schemas.microsoft.com/office/drawing/2014/main" id="{BE9C134C-C515-486C-BA33-387A5D912B64}"/>
              </a:ext>
            </a:extLst>
          </p:cNvPr>
          <p:cNvGrpSpPr/>
          <p:nvPr/>
        </p:nvGrpSpPr>
        <p:grpSpPr>
          <a:xfrm>
            <a:off x="-2340059" y="0"/>
            <a:ext cx="12192000" cy="6858000"/>
            <a:chOff x="0" y="0"/>
            <a:chExt cx="12192000" cy="6858000"/>
          </a:xfrm>
        </p:grpSpPr>
        <p:sp>
          <p:nvSpPr>
            <p:cNvPr id="24" name="Rectangle 23">
              <a:extLst>
                <a:ext uri="{FF2B5EF4-FFF2-40B4-BE49-F238E27FC236}">
                  <a16:creationId xmlns:a16="http://schemas.microsoft.com/office/drawing/2014/main" id="{D2742432-2DD4-4A0C-B7DD-7D3CEA6B4B2B}"/>
                </a:ext>
              </a:extLst>
            </p:cNvPr>
            <p:cNvSpPr/>
            <p:nvPr/>
          </p:nvSpPr>
          <p:spPr>
            <a:xfrm>
              <a:off x="0" y="0"/>
              <a:ext cx="1219200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Freeform: Shape 24">
              <a:extLst>
                <a:ext uri="{FF2B5EF4-FFF2-40B4-BE49-F238E27FC236}">
                  <a16:creationId xmlns:a16="http://schemas.microsoft.com/office/drawing/2014/main" id="{5C2721E8-D44D-46CE-8971-FCBC94E45050}"/>
                </a:ext>
              </a:extLst>
            </p:cNvPr>
            <p:cNvSpPr/>
            <p:nvPr/>
          </p:nvSpPr>
          <p:spPr>
            <a:xfrm>
              <a:off x="11023600" y="2418863"/>
              <a:ext cx="1168400" cy="2506933"/>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a:extLst>
                <a:ext uri="{FF2B5EF4-FFF2-40B4-BE49-F238E27FC236}">
                  <a16:creationId xmlns:a16="http://schemas.microsoft.com/office/drawing/2014/main" id="{F057289A-CA03-4C8F-AE63-40CD58D6FE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11077200" y="3407029"/>
              <a:ext cx="530600" cy="530600"/>
            </a:xfrm>
            <a:prstGeom prst="rect">
              <a:avLst/>
            </a:prstGeom>
          </p:spPr>
        </p:pic>
        <p:sp>
          <p:nvSpPr>
            <p:cNvPr id="27" name="TextBox 26">
              <a:extLst>
                <a:ext uri="{FF2B5EF4-FFF2-40B4-BE49-F238E27FC236}">
                  <a16:creationId xmlns:a16="http://schemas.microsoft.com/office/drawing/2014/main" id="{6781175A-EE68-4C57-9F45-2C908BB3D178}"/>
                </a:ext>
              </a:extLst>
            </p:cNvPr>
            <p:cNvSpPr txBox="1"/>
            <p:nvPr/>
          </p:nvSpPr>
          <p:spPr>
            <a:xfrm rot="16200000">
              <a:off x="10872792" y="3349163"/>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support</a:t>
              </a:r>
            </a:p>
          </p:txBody>
        </p:sp>
      </p:grpSp>
      <p:grpSp>
        <p:nvGrpSpPr>
          <p:cNvPr id="28" name="Group 27">
            <a:extLst>
              <a:ext uri="{FF2B5EF4-FFF2-40B4-BE49-F238E27FC236}">
                <a16:creationId xmlns:a16="http://schemas.microsoft.com/office/drawing/2014/main" id="{BF60FFFE-10DC-41E7-87B1-B8A38C07FC58}"/>
              </a:ext>
            </a:extLst>
          </p:cNvPr>
          <p:cNvGrpSpPr/>
          <p:nvPr/>
        </p:nvGrpSpPr>
        <p:grpSpPr>
          <a:xfrm>
            <a:off x="-2901726" y="0"/>
            <a:ext cx="12192000" cy="6858000"/>
            <a:chOff x="0" y="0"/>
            <a:chExt cx="12192000" cy="6858000"/>
          </a:xfrm>
        </p:grpSpPr>
        <p:sp>
          <p:nvSpPr>
            <p:cNvPr id="29" name="Rectangle 28">
              <a:extLst>
                <a:ext uri="{FF2B5EF4-FFF2-40B4-BE49-F238E27FC236}">
                  <a16:creationId xmlns:a16="http://schemas.microsoft.com/office/drawing/2014/main" id="{79914DB4-4282-4DBC-9709-1EEF60EA8286}"/>
                </a:ext>
              </a:extLst>
            </p:cNvPr>
            <p:cNvSpPr/>
            <p:nvPr/>
          </p:nvSpPr>
          <p:spPr>
            <a:xfrm>
              <a:off x="0" y="0"/>
              <a:ext cx="1219200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Freeform: Shape 29">
              <a:extLst>
                <a:ext uri="{FF2B5EF4-FFF2-40B4-BE49-F238E27FC236}">
                  <a16:creationId xmlns:a16="http://schemas.microsoft.com/office/drawing/2014/main" id="{85C551D3-78C1-4476-955E-3D7FC30FFF52}"/>
                </a:ext>
              </a:extLst>
            </p:cNvPr>
            <p:cNvSpPr/>
            <p:nvPr/>
          </p:nvSpPr>
          <p:spPr>
            <a:xfrm>
              <a:off x="11023600" y="2418863"/>
              <a:ext cx="1168400" cy="2506933"/>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00A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Picture 30">
              <a:extLst>
                <a:ext uri="{FF2B5EF4-FFF2-40B4-BE49-F238E27FC236}">
                  <a16:creationId xmlns:a16="http://schemas.microsoft.com/office/drawing/2014/main" id="{29F2C7F8-B08C-4FF1-AD4F-EF1C326971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11015069" y="3407028"/>
              <a:ext cx="530600" cy="530600"/>
            </a:xfrm>
            <a:prstGeom prst="rect">
              <a:avLst/>
            </a:prstGeom>
          </p:spPr>
        </p:pic>
        <p:sp>
          <p:nvSpPr>
            <p:cNvPr id="32" name="TextBox 31">
              <a:extLst>
                <a:ext uri="{FF2B5EF4-FFF2-40B4-BE49-F238E27FC236}">
                  <a16:creationId xmlns:a16="http://schemas.microsoft.com/office/drawing/2014/main" id="{B946FC58-4FF4-4B60-A5DA-7888B3902AA2}"/>
                </a:ext>
              </a:extLst>
            </p:cNvPr>
            <p:cNvSpPr txBox="1"/>
            <p:nvPr/>
          </p:nvSpPr>
          <p:spPr>
            <a:xfrm rot="16200000">
              <a:off x="10872792" y="3349163"/>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used tech</a:t>
              </a:r>
            </a:p>
          </p:txBody>
        </p:sp>
      </p:grpSp>
      <p:grpSp>
        <p:nvGrpSpPr>
          <p:cNvPr id="33" name="Group 32">
            <a:extLst>
              <a:ext uri="{FF2B5EF4-FFF2-40B4-BE49-F238E27FC236}">
                <a16:creationId xmlns:a16="http://schemas.microsoft.com/office/drawing/2014/main" id="{A949FA71-6433-49F7-B72C-FC229DD27CFC}"/>
              </a:ext>
            </a:extLst>
          </p:cNvPr>
          <p:cNvGrpSpPr/>
          <p:nvPr/>
        </p:nvGrpSpPr>
        <p:grpSpPr>
          <a:xfrm>
            <a:off x="-3536789" y="0"/>
            <a:ext cx="12254131" cy="6858000"/>
            <a:chOff x="0" y="0"/>
            <a:chExt cx="12254131" cy="6858000"/>
          </a:xfrm>
        </p:grpSpPr>
        <p:sp>
          <p:nvSpPr>
            <p:cNvPr id="34" name="Rectangle 33">
              <a:extLst>
                <a:ext uri="{FF2B5EF4-FFF2-40B4-BE49-F238E27FC236}">
                  <a16:creationId xmlns:a16="http://schemas.microsoft.com/office/drawing/2014/main" id="{E5DEF956-D339-4954-8632-89F34EE376E7}"/>
                </a:ext>
              </a:extLst>
            </p:cNvPr>
            <p:cNvSpPr/>
            <p:nvPr/>
          </p:nvSpPr>
          <p:spPr>
            <a:xfrm>
              <a:off x="0" y="0"/>
              <a:ext cx="1219200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Freeform: Shape 34">
              <a:extLst>
                <a:ext uri="{FF2B5EF4-FFF2-40B4-BE49-F238E27FC236}">
                  <a16:creationId xmlns:a16="http://schemas.microsoft.com/office/drawing/2014/main" id="{4EF72853-D9E4-4716-8712-7314507AB5D8}"/>
                </a:ext>
              </a:extLst>
            </p:cNvPr>
            <p:cNvSpPr/>
            <p:nvPr/>
          </p:nvSpPr>
          <p:spPr>
            <a:xfrm>
              <a:off x="11023600" y="2418863"/>
              <a:ext cx="1168400" cy="2506933"/>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Picture 35">
              <a:extLst>
                <a:ext uri="{FF2B5EF4-FFF2-40B4-BE49-F238E27FC236}">
                  <a16:creationId xmlns:a16="http://schemas.microsoft.com/office/drawing/2014/main" id="{70F59E57-8F79-4B21-B7DB-D8BF034D67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11077200" y="3335909"/>
              <a:ext cx="530600" cy="530600"/>
            </a:xfrm>
            <a:prstGeom prst="rect">
              <a:avLst/>
            </a:prstGeom>
          </p:spPr>
        </p:pic>
        <p:sp>
          <p:nvSpPr>
            <p:cNvPr id="37" name="TextBox 36">
              <a:extLst>
                <a:ext uri="{FF2B5EF4-FFF2-40B4-BE49-F238E27FC236}">
                  <a16:creationId xmlns:a16="http://schemas.microsoft.com/office/drawing/2014/main" id="{8B5A4159-EE87-416C-BE7A-1AE931E91B42}"/>
                </a:ext>
              </a:extLst>
            </p:cNvPr>
            <p:cNvSpPr txBox="1"/>
            <p:nvPr/>
          </p:nvSpPr>
          <p:spPr>
            <a:xfrm rot="16200000">
              <a:off x="10639030" y="3356305"/>
              <a:ext cx="2583871"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future scope</a:t>
              </a:r>
            </a:p>
          </p:txBody>
        </p:sp>
      </p:grpSp>
      <p:grpSp>
        <p:nvGrpSpPr>
          <p:cNvPr id="38" name="Group 37">
            <a:extLst>
              <a:ext uri="{FF2B5EF4-FFF2-40B4-BE49-F238E27FC236}">
                <a16:creationId xmlns:a16="http://schemas.microsoft.com/office/drawing/2014/main" id="{3A8DC7A4-FA63-4421-8342-C37FCC65BCF9}"/>
              </a:ext>
            </a:extLst>
          </p:cNvPr>
          <p:cNvGrpSpPr/>
          <p:nvPr/>
        </p:nvGrpSpPr>
        <p:grpSpPr>
          <a:xfrm>
            <a:off x="-4136525" y="0"/>
            <a:ext cx="12196267" cy="6858000"/>
            <a:chOff x="10958" y="0"/>
            <a:chExt cx="12196267" cy="6858000"/>
          </a:xfrm>
        </p:grpSpPr>
        <p:sp>
          <p:nvSpPr>
            <p:cNvPr id="39" name="Rectangle 38">
              <a:extLst>
                <a:ext uri="{FF2B5EF4-FFF2-40B4-BE49-F238E27FC236}">
                  <a16:creationId xmlns:a16="http://schemas.microsoft.com/office/drawing/2014/main" id="{65344A58-A6D8-41E5-91AA-42720D8BF753}"/>
                </a:ext>
              </a:extLst>
            </p:cNvPr>
            <p:cNvSpPr/>
            <p:nvPr/>
          </p:nvSpPr>
          <p:spPr>
            <a:xfrm>
              <a:off x="10958" y="0"/>
              <a:ext cx="1219200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0" name="Group 39">
              <a:extLst>
                <a:ext uri="{FF2B5EF4-FFF2-40B4-BE49-F238E27FC236}">
                  <a16:creationId xmlns:a16="http://schemas.microsoft.com/office/drawing/2014/main" id="{59AB3F32-D025-4FBC-8A7F-BA4144E7A2FF}"/>
                </a:ext>
              </a:extLst>
            </p:cNvPr>
            <p:cNvGrpSpPr/>
            <p:nvPr/>
          </p:nvGrpSpPr>
          <p:grpSpPr>
            <a:xfrm>
              <a:off x="11038825" y="2407717"/>
              <a:ext cx="1168400" cy="2506933"/>
              <a:chOff x="11038825" y="2407717"/>
              <a:chExt cx="1168400" cy="2506933"/>
            </a:xfrm>
            <a:solidFill>
              <a:srgbClr val="52CBBE"/>
            </a:solidFill>
          </p:grpSpPr>
          <p:sp>
            <p:nvSpPr>
              <p:cNvPr id="41" name="Freeform: Shape 40">
                <a:extLst>
                  <a:ext uri="{FF2B5EF4-FFF2-40B4-BE49-F238E27FC236}">
                    <a16:creationId xmlns:a16="http://schemas.microsoft.com/office/drawing/2014/main" id="{04489A0D-34E3-41F6-9158-FBF5B2B2ADD2}"/>
                  </a:ext>
                </a:extLst>
              </p:cNvPr>
              <p:cNvSpPr/>
              <p:nvPr/>
            </p:nvSpPr>
            <p:spPr>
              <a:xfrm>
                <a:off x="11038825" y="2407717"/>
                <a:ext cx="1168400" cy="2506933"/>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6A7B02D4-9382-4F8C-8791-64C303ACE293}"/>
                  </a:ext>
                </a:extLst>
              </p:cNvPr>
              <p:cNvSpPr txBox="1"/>
              <p:nvPr/>
            </p:nvSpPr>
            <p:spPr>
              <a:xfrm rot="16200000">
                <a:off x="10876748" y="3338019"/>
                <a:ext cx="1992086" cy="646331"/>
              </a:xfrm>
              <a:prstGeom prst="rect">
                <a:avLst/>
              </a:prstGeom>
              <a:grpFill/>
            </p:spPr>
            <p:txBody>
              <a:bodyPr wrap="square" rtlCol="0">
                <a:spAutoFit/>
              </a:bodyPr>
              <a:lstStyle/>
              <a:p>
                <a:pPr algn="ctr"/>
                <a:r>
                  <a:rPr lang="en-US" sz="3600" b="1" dirty="0">
                    <a:solidFill>
                      <a:srgbClr val="F0EEF0"/>
                    </a:solidFill>
                    <a:latin typeface="Tw Cen MT" panose="020B0602020104020603" pitchFamily="34" charset="0"/>
                  </a:rPr>
                  <a:t>demo</a:t>
                </a:r>
              </a:p>
            </p:txBody>
          </p:sp>
          <p:pic>
            <p:nvPicPr>
              <p:cNvPr id="43" name="Picture 42">
                <a:extLst>
                  <a:ext uri="{FF2B5EF4-FFF2-40B4-BE49-F238E27FC236}">
                    <a16:creationId xmlns:a16="http://schemas.microsoft.com/office/drawing/2014/main" id="{AEE6C185-577A-4BD0-B856-15E2D19FD7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11133228" y="3290298"/>
                <a:ext cx="530600" cy="530600"/>
              </a:xfrm>
              <a:prstGeom prst="rect">
                <a:avLst/>
              </a:prstGeom>
              <a:grpFill/>
            </p:spPr>
          </p:pic>
        </p:grpSp>
      </p:grpSp>
      <p:sp>
        <p:nvSpPr>
          <p:cNvPr id="62" name="Oval 61">
            <a:extLst>
              <a:ext uri="{FF2B5EF4-FFF2-40B4-BE49-F238E27FC236}">
                <a16:creationId xmlns:a16="http://schemas.microsoft.com/office/drawing/2014/main" id="{50FF536D-62AC-48EB-981C-A51C12071AE7}"/>
              </a:ext>
            </a:extLst>
          </p:cNvPr>
          <p:cNvSpPr/>
          <p:nvPr/>
        </p:nvSpPr>
        <p:spPr>
          <a:xfrm>
            <a:off x="509065" y="3528508"/>
            <a:ext cx="2712048" cy="2213204"/>
          </a:xfrm>
          <a:prstGeom prst="ellipse">
            <a:avLst/>
          </a:prstGeom>
          <a:solidFill>
            <a:srgbClr val="BFC1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3BC8BF11-6A5C-47CE-B5E7-228201B60808}"/>
              </a:ext>
            </a:extLst>
          </p:cNvPr>
          <p:cNvSpPr/>
          <p:nvPr/>
        </p:nvSpPr>
        <p:spPr>
          <a:xfrm>
            <a:off x="542078" y="3670326"/>
            <a:ext cx="2664870" cy="20278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4" name="Group 63">
            <a:extLst>
              <a:ext uri="{FF2B5EF4-FFF2-40B4-BE49-F238E27FC236}">
                <a16:creationId xmlns:a16="http://schemas.microsoft.com/office/drawing/2014/main" id="{ECA3223F-FB18-41BB-AD97-314493782D26}"/>
              </a:ext>
            </a:extLst>
          </p:cNvPr>
          <p:cNvGrpSpPr/>
          <p:nvPr/>
        </p:nvGrpSpPr>
        <p:grpSpPr>
          <a:xfrm>
            <a:off x="1516152" y="3963909"/>
            <a:ext cx="1328530" cy="958867"/>
            <a:chOff x="3365958" y="3092783"/>
            <a:chExt cx="2152784" cy="2152779"/>
          </a:xfrm>
        </p:grpSpPr>
        <p:sp>
          <p:nvSpPr>
            <p:cNvPr id="65" name="Oval 64">
              <a:extLst>
                <a:ext uri="{FF2B5EF4-FFF2-40B4-BE49-F238E27FC236}">
                  <a16:creationId xmlns:a16="http://schemas.microsoft.com/office/drawing/2014/main" id="{B02FE291-35BD-42FD-A2E1-3DDB93D2FA04}"/>
                </a:ext>
              </a:extLst>
            </p:cNvPr>
            <p:cNvSpPr/>
            <p:nvPr/>
          </p:nvSpPr>
          <p:spPr>
            <a:xfrm>
              <a:off x="3365960" y="3092783"/>
              <a:ext cx="2152782" cy="2152779"/>
            </a:xfrm>
            <a:prstGeom prst="ellipse">
              <a:avLst/>
            </a:prstGeom>
            <a:solidFill>
              <a:srgbClr val="2980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B5CE8E57-8103-40CC-9274-CEFFCAE7BE44}"/>
                </a:ext>
              </a:extLst>
            </p:cNvPr>
            <p:cNvSpPr/>
            <p:nvPr/>
          </p:nvSpPr>
          <p:spPr>
            <a:xfrm>
              <a:off x="3365958" y="3114681"/>
              <a:ext cx="2152783" cy="2029309"/>
            </a:xfrm>
            <a:prstGeom prst="ellipse">
              <a:avLst/>
            </a:prstGeom>
            <a:solidFill>
              <a:srgbClr val="3C97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6DF0C48E-FB22-4CA9-8F23-69ACBE958598}"/>
                </a:ext>
              </a:extLst>
            </p:cNvPr>
            <p:cNvSpPr/>
            <p:nvPr/>
          </p:nvSpPr>
          <p:spPr>
            <a:xfrm>
              <a:off x="3963352" y="3688661"/>
              <a:ext cx="957994" cy="961024"/>
            </a:xfrm>
            <a:prstGeom prst="ellipse">
              <a:avLst/>
            </a:prstGeom>
            <a:solidFill>
              <a:srgbClr val="3548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B014602E-8460-4804-9D6B-D32A5239E8FC}"/>
                </a:ext>
              </a:extLst>
            </p:cNvPr>
            <p:cNvSpPr/>
            <p:nvPr/>
          </p:nvSpPr>
          <p:spPr>
            <a:xfrm>
              <a:off x="4598207" y="3647881"/>
              <a:ext cx="312726" cy="307320"/>
            </a:xfrm>
            <a:prstGeom prst="ellipse">
              <a:avLst/>
            </a:prstGeom>
            <a:solidFill>
              <a:schemeClr val="bg1">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9" name="Oval 68">
            <a:extLst>
              <a:ext uri="{FF2B5EF4-FFF2-40B4-BE49-F238E27FC236}">
                <a16:creationId xmlns:a16="http://schemas.microsoft.com/office/drawing/2014/main" id="{2F358A4E-C29E-4DEA-9D6D-BC1BC7B1D70A}"/>
              </a:ext>
            </a:extLst>
          </p:cNvPr>
          <p:cNvSpPr/>
          <p:nvPr/>
        </p:nvSpPr>
        <p:spPr>
          <a:xfrm>
            <a:off x="3695218" y="3528508"/>
            <a:ext cx="2741982" cy="2213204"/>
          </a:xfrm>
          <a:prstGeom prst="ellipse">
            <a:avLst/>
          </a:prstGeom>
          <a:solidFill>
            <a:srgbClr val="BFC1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E92C5CCE-D7F8-41C8-8243-645AEAE3E4C9}"/>
              </a:ext>
            </a:extLst>
          </p:cNvPr>
          <p:cNvSpPr/>
          <p:nvPr/>
        </p:nvSpPr>
        <p:spPr>
          <a:xfrm>
            <a:off x="3695216" y="3661183"/>
            <a:ext cx="2691120" cy="20461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1" name="Group 70">
            <a:extLst>
              <a:ext uri="{FF2B5EF4-FFF2-40B4-BE49-F238E27FC236}">
                <a16:creationId xmlns:a16="http://schemas.microsoft.com/office/drawing/2014/main" id="{D2703EBE-4A8A-4D0B-8D2E-7A0183E89980}"/>
              </a:ext>
            </a:extLst>
          </p:cNvPr>
          <p:cNvGrpSpPr/>
          <p:nvPr/>
        </p:nvGrpSpPr>
        <p:grpSpPr>
          <a:xfrm>
            <a:off x="4766970" y="3963909"/>
            <a:ext cx="1296953" cy="976009"/>
            <a:chOff x="7228659" y="3092782"/>
            <a:chExt cx="2152782" cy="2152780"/>
          </a:xfrm>
        </p:grpSpPr>
        <p:sp>
          <p:nvSpPr>
            <p:cNvPr id="72" name="Oval 71">
              <a:extLst>
                <a:ext uri="{FF2B5EF4-FFF2-40B4-BE49-F238E27FC236}">
                  <a16:creationId xmlns:a16="http://schemas.microsoft.com/office/drawing/2014/main" id="{85D5BBB9-3DBA-4697-8024-EE958A8B251B}"/>
                </a:ext>
              </a:extLst>
            </p:cNvPr>
            <p:cNvSpPr/>
            <p:nvPr/>
          </p:nvSpPr>
          <p:spPr>
            <a:xfrm>
              <a:off x="7228660" y="3092783"/>
              <a:ext cx="2152781" cy="2152779"/>
            </a:xfrm>
            <a:prstGeom prst="ellipse">
              <a:avLst/>
            </a:prstGeom>
            <a:solidFill>
              <a:srgbClr val="2980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C79B3BAE-FE20-401C-8F0A-0B9C3C614CCC}"/>
                </a:ext>
              </a:extLst>
            </p:cNvPr>
            <p:cNvSpPr/>
            <p:nvPr/>
          </p:nvSpPr>
          <p:spPr>
            <a:xfrm>
              <a:off x="7228659" y="3092782"/>
              <a:ext cx="2152782" cy="2051208"/>
            </a:xfrm>
            <a:prstGeom prst="ellipse">
              <a:avLst/>
            </a:prstGeom>
            <a:solidFill>
              <a:srgbClr val="3C97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FE93FCFF-8DA0-48AD-8323-E9CCEFFF4AC8}"/>
                </a:ext>
              </a:extLst>
            </p:cNvPr>
            <p:cNvSpPr/>
            <p:nvPr/>
          </p:nvSpPr>
          <p:spPr>
            <a:xfrm>
              <a:off x="7826053" y="3688661"/>
              <a:ext cx="957994" cy="961024"/>
            </a:xfrm>
            <a:prstGeom prst="ellipse">
              <a:avLst/>
            </a:prstGeom>
            <a:solidFill>
              <a:srgbClr val="3548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809537D4-8485-49FA-8057-A714C8E6DC6E}"/>
                </a:ext>
              </a:extLst>
            </p:cNvPr>
            <p:cNvSpPr/>
            <p:nvPr/>
          </p:nvSpPr>
          <p:spPr>
            <a:xfrm>
              <a:off x="8460907" y="3647881"/>
              <a:ext cx="312726" cy="307320"/>
            </a:xfrm>
            <a:prstGeom prst="ellipse">
              <a:avLst/>
            </a:prstGeom>
            <a:solidFill>
              <a:schemeClr val="bg1">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538601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path" presetSubtype="0" accel="50000" decel="50000" autoRev="1" fill="hold" nodeType="afterEffect">
                                  <p:stCondLst>
                                    <p:cond delay="0"/>
                                  </p:stCondLst>
                                  <p:childTnLst>
                                    <p:animMotion origin="layout" path="M -0.00013 3.33333E-6 L -0.0181 0.03958 C -0.02149 0.04907 -0.02709 0.05532 -0.03282 0.05532 C -0.03933 0.05532 -0.0448 0.04907 -0.04831 0.03958 L -0.06589 3.33333E-6 " pathEditMode="relative" rAng="0" ptsTypes="AAAAA">
                                      <p:cBhvr>
                                        <p:cTn id="6" dur="1750" fill="hold"/>
                                        <p:tgtEl>
                                          <p:spTgt spid="64"/>
                                        </p:tgtEl>
                                        <p:attrNameLst>
                                          <p:attrName>ppt_x</p:attrName>
                                          <p:attrName>ppt_y</p:attrName>
                                        </p:attrNameLst>
                                      </p:cBhvr>
                                      <p:rCtr x="-3294" y="2755"/>
                                    </p:animMotion>
                                  </p:childTnLst>
                                </p:cTn>
                              </p:par>
                              <p:par>
                                <p:cTn id="7" presetID="37" presetClass="path" presetSubtype="0" accel="50000" decel="50000" autoRev="1" fill="hold" nodeType="withEffect">
                                  <p:stCondLst>
                                    <p:cond delay="0"/>
                                  </p:stCondLst>
                                  <p:childTnLst>
                                    <p:animMotion origin="layout" path="M -6.25E-7 0.00186 L -0.01758 0.04954 C -0.02109 0.06158 -0.02656 0.07014 -0.03216 0.07014 C -0.03841 0.07014 -0.04375 0.06158 -0.04726 0.04954 L -0.06432 0.00186 " pathEditMode="relative" rAng="0" ptsTypes="AAAAA">
                                      <p:cBhvr>
                                        <p:cTn id="8" dur="1750" fill="hold"/>
                                        <p:tgtEl>
                                          <p:spTgt spid="71"/>
                                        </p:tgtEl>
                                        <p:attrNameLst>
                                          <p:attrName>ppt_x</p:attrName>
                                          <p:attrName>ppt_y</p:attrName>
                                        </p:attrNameLst>
                                      </p:cBhvr>
                                      <p:rCtr x="-3216" y="340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1806</TotalTime>
  <Words>1017</Words>
  <Application>Microsoft Office PowerPoint</Application>
  <PresentationFormat>Widescreen</PresentationFormat>
  <Paragraphs>169</Paragraphs>
  <Slides>9</Slides>
  <Notes>9</Notes>
  <HiddenSlides>0</HiddenSlides>
  <MMClips>3</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vt:i4>
      </vt:variant>
    </vt:vector>
  </HeadingPairs>
  <TitlesOfParts>
    <vt:vector size="15" baseType="lpstr">
      <vt:lpstr>Arial</vt:lpstr>
      <vt:lpstr>Calibri</vt:lpstr>
      <vt:lpstr>Calibri Light</vt:lpstr>
      <vt:lpstr>Corbel Light</vt:lpstr>
      <vt:lpstr>Tw Cen MT</vt:lpstr>
      <vt:lpstr>Office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Zähringer</dc:creator>
  <cp:lastModifiedBy>megha</cp:lastModifiedBy>
  <cp:revision>18</cp:revision>
  <dcterms:created xsi:type="dcterms:W3CDTF">2017-01-05T13:17:27Z</dcterms:created>
  <dcterms:modified xsi:type="dcterms:W3CDTF">2021-07-13T11:28:24Z</dcterms:modified>
</cp:coreProperties>
</file>